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media/image9.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25" name="PlaceHolder 2"/>
          <p:cNvSpPr>
            <a:spLocks noGrp="1"/>
          </p:cNvSpPr>
          <p:nvPr>
            <p:ph type="body"/>
          </p:nvPr>
        </p:nvSpPr>
        <p:spPr>
          <a:xfrm>
            <a:off x="504000" y="1768680"/>
            <a:ext cx="9072000" cy="2090880"/>
          </a:xfrm>
          <a:prstGeom prst="rect">
            <a:avLst/>
          </a:prstGeom>
        </p:spPr>
        <p:txBody>
          <a:bodyPr lIns="0" rIns="0" tIns="0" bIns="0">
            <a:normAutofit/>
          </a:bodyPr>
          <a:p>
            <a:endParaRPr b="0" lang="hr-HR" sz="3200" spc="-1" strike="noStrike">
              <a:latin typeface="Arial"/>
            </a:endParaRPr>
          </a:p>
        </p:txBody>
      </p:sp>
      <p:sp>
        <p:nvSpPr>
          <p:cNvPr id="26" name="PlaceHolder 3"/>
          <p:cNvSpPr>
            <a:spLocks noGrp="1"/>
          </p:cNvSpPr>
          <p:nvPr>
            <p:ph type="body"/>
          </p:nvPr>
        </p:nvSpPr>
        <p:spPr>
          <a:xfrm>
            <a:off x="504000" y="4058640"/>
            <a:ext cx="9072000" cy="2090880"/>
          </a:xfrm>
          <a:prstGeom prst="rect">
            <a:avLst/>
          </a:prstGeom>
        </p:spPr>
        <p:txBody>
          <a:bodyPr lIns="0" rIns="0" tIns="0" bIns="0">
            <a:normAutofit/>
          </a:bodyPr>
          <a:p>
            <a:endParaRPr b="0" lang="hr-H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28" name="PlaceHolder 2"/>
          <p:cNvSpPr>
            <a:spLocks noGrp="1"/>
          </p:cNvSpPr>
          <p:nvPr>
            <p:ph type="body"/>
          </p:nvPr>
        </p:nvSpPr>
        <p:spPr>
          <a:xfrm>
            <a:off x="504000" y="1768680"/>
            <a:ext cx="4426920" cy="2090880"/>
          </a:xfrm>
          <a:prstGeom prst="rect">
            <a:avLst/>
          </a:prstGeom>
        </p:spPr>
        <p:txBody>
          <a:bodyPr lIns="0" rIns="0" tIns="0" bIns="0">
            <a:normAutofit/>
          </a:bodyPr>
          <a:p>
            <a:endParaRPr b="0" lang="hr-HR" sz="3200" spc="-1" strike="noStrike">
              <a:latin typeface="Arial"/>
            </a:endParaRPr>
          </a:p>
        </p:txBody>
      </p:sp>
      <p:sp>
        <p:nvSpPr>
          <p:cNvPr id="29" name="PlaceHolder 3"/>
          <p:cNvSpPr>
            <a:spLocks noGrp="1"/>
          </p:cNvSpPr>
          <p:nvPr>
            <p:ph type="body"/>
          </p:nvPr>
        </p:nvSpPr>
        <p:spPr>
          <a:xfrm>
            <a:off x="5152680" y="1768680"/>
            <a:ext cx="4426920" cy="2090880"/>
          </a:xfrm>
          <a:prstGeom prst="rect">
            <a:avLst/>
          </a:prstGeom>
        </p:spPr>
        <p:txBody>
          <a:bodyPr lIns="0" rIns="0" tIns="0" bIns="0">
            <a:normAutofit/>
          </a:bodyPr>
          <a:p>
            <a:endParaRPr b="0" lang="hr-HR" sz="3200" spc="-1" strike="noStrike">
              <a:latin typeface="Arial"/>
            </a:endParaRPr>
          </a:p>
        </p:txBody>
      </p:sp>
      <p:sp>
        <p:nvSpPr>
          <p:cNvPr id="30" name="PlaceHolder 4"/>
          <p:cNvSpPr>
            <a:spLocks noGrp="1"/>
          </p:cNvSpPr>
          <p:nvPr>
            <p:ph type="body"/>
          </p:nvPr>
        </p:nvSpPr>
        <p:spPr>
          <a:xfrm>
            <a:off x="504000" y="4058640"/>
            <a:ext cx="4426920" cy="2090880"/>
          </a:xfrm>
          <a:prstGeom prst="rect">
            <a:avLst/>
          </a:prstGeom>
        </p:spPr>
        <p:txBody>
          <a:bodyPr lIns="0" rIns="0" tIns="0" bIns="0">
            <a:normAutofit/>
          </a:bodyPr>
          <a:p>
            <a:endParaRPr b="0" lang="hr-HR" sz="3200" spc="-1" strike="noStrike">
              <a:latin typeface="Arial"/>
            </a:endParaRPr>
          </a:p>
        </p:txBody>
      </p:sp>
      <p:sp>
        <p:nvSpPr>
          <p:cNvPr id="31" name="PlaceHolder 5"/>
          <p:cNvSpPr>
            <a:spLocks noGrp="1"/>
          </p:cNvSpPr>
          <p:nvPr>
            <p:ph type="body"/>
          </p:nvPr>
        </p:nvSpPr>
        <p:spPr>
          <a:xfrm>
            <a:off x="5152680" y="4058640"/>
            <a:ext cx="4426920" cy="2090880"/>
          </a:xfrm>
          <a:prstGeom prst="rect">
            <a:avLst/>
          </a:prstGeom>
        </p:spPr>
        <p:txBody>
          <a:bodyPr lIns="0" rIns="0" tIns="0" bIns="0">
            <a:normAutofit/>
          </a:bodyPr>
          <a:p>
            <a:endParaRPr b="0" lang="hr-H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33" name="PlaceHolder 2"/>
          <p:cNvSpPr>
            <a:spLocks noGrp="1"/>
          </p:cNvSpPr>
          <p:nvPr>
            <p:ph type="body"/>
          </p:nvPr>
        </p:nvSpPr>
        <p:spPr>
          <a:xfrm>
            <a:off x="504000" y="1768680"/>
            <a:ext cx="2921040" cy="2090880"/>
          </a:xfrm>
          <a:prstGeom prst="rect">
            <a:avLst/>
          </a:prstGeom>
        </p:spPr>
        <p:txBody>
          <a:bodyPr lIns="0" rIns="0" tIns="0" bIns="0">
            <a:normAutofit/>
          </a:bodyPr>
          <a:p>
            <a:endParaRPr b="0" lang="hr-HR" sz="3200" spc="-1" strike="noStrike">
              <a:latin typeface="Arial"/>
            </a:endParaRPr>
          </a:p>
        </p:txBody>
      </p:sp>
      <p:sp>
        <p:nvSpPr>
          <p:cNvPr id="34" name="PlaceHolder 3"/>
          <p:cNvSpPr>
            <a:spLocks noGrp="1"/>
          </p:cNvSpPr>
          <p:nvPr>
            <p:ph type="body"/>
          </p:nvPr>
        </p:nvSpPr>
        <p:spPr>
          <a:xfrm>
            <a:off x="3571560" y="1768680"/>
            <a:ext cx="2921040" cy="2090880"/>
          </a:xfrm>
          <a:prstGeom prst="rect">
            <a:avLst/>
          </a:prstGeom>
        </p:spPr>
        <p:txBody>
          <a:bodyPr lIns="0" rIns="0" tIns="0" bIns="0">
            <a:normAutofit/>
          </a:bodyPr>
          <a:p>
            <a:endParaRPr b="0" lang="hr-HR" sz="3200" spc="-1" strike="noStrike">
              <a:latin typeface="Arial"/>
            </a:endParaRPr>
          </a:p>
        </p:txBody>
      </p:sp>
      <p:sp>
        <p:nvSpPr>
          <p:cNvPr id="35" name="PlaceHolder 4"/>
          <p:cNvSpPr>
            <a:spLocks noGrp="1"/>
          </p:cNvSpPr>
          <p:nvPr>
            <p:ph type="body"/>
          </p:nvPr>
        </p:nvSpPr>
        <p:spPr>
          <a:xfrm>
            <a:off x="6639120" y="1768680"/>
            <a:ext cx="2921040" cy="2090880"/>
          </a:xfrm>
          <a:prstGeom prst="rect">
            <a:avLst/>
          </a:prstGeom>
        </p:spPr>
        <p:txBody>
          <a:bodyPr lIns="0" rIns="0" tIns="0" bIns="0">
            <a:normAutofit/>
          </a:bodyPr>
          <a:p>
            <a:endParaRPr b="0" lang="hr-HR" sz="3200" spc="-1" strike="noStrike">
              <a:latin typeface="Arial"/>
            </a:endParaRPr>
          </a:p>
        </p:txBody>
      </p:sp>
      <p:sp>
        <p:nvSpPr>
          <p:cNvPr id="36" name="PlaceHolder 5"/>
          <p:cNvSpPr>
            <a:spLocks noGrp="1"/>
          </p:cNvSpPr>
          <p:nvPr>
            <p:ph type="body"/>
          </p:nvPr>
        </p:nvSpPr>
        <p:spPr>
          <a:xfrm>
            <a:off x="504000" y="4058640"/>
            <a:ext cx="2921040" cy="2090880"/>
          </a:xfrm>
          <a:prstGeom prst="rect">
            <a:avLst/>
          </a:prstGeom>
        </p:spPr>
        <p:txBody>
          <a:bodyPr lIns="0" rIns="0" tIns="0" bIns="0">
            <a:normAutofit/>
          </a:bodyPr>
          <a:p>
            <a:endParaRPr b="0" lang="hr-HR" sz="3200" spc="-1" strike="noStrike">
              <a:latin typeface="Arial"/>
            </a:endParaRPr>
          </a:p>
        </p:txBody>
      </p:sp>
      <p:sp>
        <p:nvSpPr>
          <p:cNvPr id="37" name="PlaceHolder 6"/>
          <p:cNvSpPr>
            <a:spLocks noGrp="1"/>
          </p:cNvSpPr>
          <p:nvPr>
            <p:ph type="body"/>
          </p:nvPr>
        </p:nvSpPr>
        <p:spPr>
          <a:xfrm>
            <a:off x="3571560" y="4058640"/>
            <a:ext cx="2921040" cy="2090880"/>
          </a:xfrm>
          <a:prstGeom prst="rect">
            <a:avLst/>
          </a:prstGeom>
        </p:spPr>
        <p:txBody>
          <a:bodyPr lIns="0" rIns="0" tIns="0" bIns="0">
            <a:normAutofit/>
          </a:bodyPr>
          <a:p>
            <a:endParaRPr b="0" lang="hr-HR" sz="3200" spc="-1" strike="noStrike">
              <a:latin typeface="Arial"/>
            </a:endParaRPr>
          </a:p>
        </p:txBody>
      </p:sp>
      <p:sp>
        <p:nvSpPr>
          <p:cNvPr id="38" name="PlaceHolder 7"/>
          <p:cNvSpPr>
            <a:spLocks noGrp="1"/>
          </p:cNvSpPr>
          <p:nvPr>
            <p:ph type="body"/>
          </p:nvPr>
        </p:nvSpPr>
        <p:spPr>
          <a:xfrm>
            <a:off x="6639120" y="4058640"/>
            <a:ext cx="2921040" cy="2090880"/>
          </a:xfrm>
          <a:prstGeom prst="rect">
            <a:avLst/>
          </a:prstGeom>
        </p:spPr>
        <p:txBody>
          <a:bodyPr lIns="0" rIns="0" tIns="0" bIns="0">
            <a:normAutofit/>
          </a:bodyPr>
          <a:p>
            <a:endParaRPr b="0" lang="hr-H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43" name="PlaceHolder 2"/>
          <p:cNvSpPr>
            <a:spLocks noGrp="1"/>
          </p:cNvSpPr>
          <p:nvPr>
            <p:ph type="subTitle"/>
          </p:nvPr>
        </p:nvSpPr>
        <p:spPr>
          <a:xfrm>
            <a:off x="504000" y="1768680"/>
            <a:ext cx="9072000" cy="438408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45" name="PlaceHolder 2"/>
          <p:cNvSpPr>
            <a:spLocks noGrp="1"/>
          </p:cNvSpPr>
          <p:nvPr>
            <p:ph type="body"/>
          </p:nvPr>
        </p:nvSpPr>
        <p:spPr>
          <a:xfrm>
            <a:off x="504000" y="1768680"/>
            <a:ext cx="9072000" cy="4384080"/>
          </a:xfrm>
          <a:prstGeom prst="rect">
            <a:avLst/>
          </a:prstGeom>
        </p:spPr>
        <p:txBody>
          <a:bodyPr lIns="0" rIns="0" tIns="0" bIns="0">
            <a:normAutofit/>
          </a:bodyPr>
          <a:p>
            <a:endParaRPr b="0" lang="hr-H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47" name="PlaceHolder 2"/>
          <p:cNvSpPr>
            <a:spLocks noGrp="1"/>
          </p:cNvSpPr>
          <p:nvPr>
            <p:ph type="body"/>
          </p:nvPr>
        </p:nvSpPr>
        <p:spPr>
          <a:xfrm>
            <a:off x="504000" y="1768680"/>
            <a:ext cx="4426920" cy="4384080"/>
          </a:xfrm>
          <a:prstGeom prst="rect">
            <a:avLst/>
          </a:prstGeom>
        </p:spPr>
        <p:txBody>
          <a:bodyPr lIns="0" rIns="0" tIns="0" bIns="0">
            <a:normAutofit/>
          </a:bodyPr>
          <a:p>
            <a:endParaRPr b="0" lang="hr-HR" sz="3200" spc="-1" strike="noStrike">
              <a:latin typeface="Arial"/>
            </a:endParaRPr>
          </a:p>
        </p:txBody>
      </p:sp>
      <p:sp>
        <p:nvSpPr>
          <p:cNvPr id="48" name="PlaceHolder 3"/>
          <p:cNvSpPr>
            <a:spLocks noGrp="1"/>
          </p:cNvSpPr>
          <p:nvPr>
            <p:ph type="body"/>
          </p:nvPr>
        </p:nvSpPr>
        <p:spPr>
          <a:xfrm>
            <a:off x="5152680" y="1768680"/>
            <a:ext cx="4426920" cy="4384080"/>
          </a:xfrm>
          <a:prstGeom prst="rect">
            <a:avLst/>
          </a:prstGeom>
        </p:spPr>
        <p:txBody>
          <a:bodyPr lIns="0" rIns="0" tIns="0" bIns="0">
            <a:normAutofit/>
          </a:bodyPr>
          <a:p>
            <a:endParaRPr b="0" lang="hr-H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504000" y="301320"/>
            <a:ext cx="9072000" cy="585036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52" name="PlaceHolder 2"/>
          <p:cNvSpPr>
            <a:spLocks noGrp="1"/>
          </p:cNvSpPr>
          <p:nvPr>
            <p:ph type="body"/>
          </p:nvPr>
        </p:nvSpPr>
        <p:spPr>
          <a:xfrm>
            <a:off x="504000" y="1768680"/>
            <a:ext cx="4426920" cy="2090880"/>
          </a:xfrm>
          <a:prstGeom prst="rect">
            <a:avLst/>
          </a:prstGeom>
        </p:spPr>
        <p:txBody>
          <a:bodyPr lIns="0" rIns="0" tIns="0" bIns="0">
            <a:normAutofit/>
          </a:bodyPr>
          <a:p>
            <a:endParaRPr b="0" lang="hr-HR" sz="3200" spc="-1" strike="noStrike">
              <a:latin typeface="Arial"/>
            </a:endParaRPr>
          </a:p>
        </p:txBody>
      </p:sp>
      <p:sp>
        <p:nvSpPr>
          <p:cNvPr id="53" name="PlaceHolder 3"/>
          <p:cNvSpPr>
            <a:spLocks noGrp="1"/>
          </p:cNvSpPr>
          <p:nvPr>
            <p:ph type="body"/>
          </p:nvPr>
        </p:nvSpPr>
        <p:spPr>
          <a:xfrm>
            <a:off x="5152680" y="1768680"/>
            <a:ext cx="4426920" cy="4384080"/>
          </a:xfrm>
          <a:prstGeom prst="rect">
            <a:avLst/>
          </a:prstGeom>
        </p:spPr>
        <p:txBody>
          <a:bodyPr lIns="0" rIns="0" tIns="0" bIns="0">
            <a:normAutofit/>
          </a:bodyPr>
          <a:p>
            <a:endParaRPr b="0" lang="hr-HR" sz="3200" spc="-1" strike="noStrike">
              <a:latin typeface="Arial"/>
            </a:endParaRPr>
          </a:p>
        </p:txBody>
      </p:sp>
      <p:sp>
        <p:nvSpPr>
          <p:cNvPr id="54" name="PlaceHolder 4"/>
          <p:cNvSpPr>
            <a:spLocks noGrp="1"/>
          </p:cNvSpPr>
          <p:nvPr>
            <p:ph type="body"/>
          </p:nvPr>
        </p:nvSpPr>
        <p:spPr>
          <a:xfrm>
            <a:off x="504000" y="4058640"/>
            <a:ext cx="4426920" cy="2090880"/>
          </a:xfrm>
          <a:prstGeom prst="rect">
            <a:avLst/>
          </a:prstGeom>
        </p:spPr>
        <p:txBody>
          <a:bodyPr lIns="0" rIns="0" tIns="0" bIns="0">
            <a:normAutofit/>
          </a:bodyPr>
          <a:p>
            <a:endParaRPr b="0" lang="hr-H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4" name="PlaceHolder 2"/>
          <p:cNvSpPr>
            <a:spLocks noGrp="1"/>
          </p:cNvSpPr>
          <p:nvPr>
            <p:ph type="subTitle"/>
          </p:nvPr>
        </p:nvSpPr>
        <p:spPr>
          <a:xfrm>
            <a:off x="504000" y="1768680"/>
            <a:ext cx="9072000" cy="438408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56" name="PlaceHolder 2"/>
          <p:cNvSpPr>
            <a:spLocks noGrp="1"/>
          </p:cNvSpPr>
          <p:nvPr>
            <p:ph type="body"/>
          </p:nvPr>
        </p:nvSpPr>
        <p:spPr>
          <a:xfrm>
            <a:off x="504000" y="1768680"/>
            <a:ext cx="4426920" cy="4384080"/>
          </a:xfrm>
          <a:prstGeom prst="rect">
            <a:avLst/>
          </a:prstGeom>
        </p:spPr>
        <p:txBody>
          <a:bodyPr lIns="0" rIns="0" tIns="0" bIns="0">
            <a:normAutofit/>
          </a:bodyPr>
          <a:p>
            <a:endParaRPr b="0" lang="hr-HR" sz="3200" spc="-1" strike="noStrike">
              <a:latin typeface="Arial"/>
            </a:endParaRPr>
          </a:p>
        </p:txBody>
      </p:sp>
      <p:sp>
        <p:nvSpPr>
          <p:cNvPr id="57" name="PlaceHolder 3"/>
          <p:cNvSpPr>
            <a:spLocks noGrp="1"/>
          </p:cNvSpPr>
          <p:nvPr>
            <p:ph type="body"/>
          </p:nvPr>
        </p:nvSpPr>
        <p:spPr>
          <a:xfrm>
            <a:off x="5152680" y="1768680"/>
            <a:ext cx="4426920" cy="2090880"/>
          </a:xfrm>
          <a:prstGeom prst="rect">
            <a:avLst/>
          </a:prstGeom>
        </p:spPr>
        <p:txBody>
          <a:bodyPr lIns="0" rIns="0" tIns="0" bIns="0">
            <a:normAutofit/>
          </a:bodyPr>
          <a:p>
            <a:endParaRPr b="0" lang="hr-HR" sz="3200" spc="-1" strike="noStrike">
              <a:latin typeface="Arial"/>
            </a:endParaRPr>
          </a:p>
        </p:txBody>
      </p:sp>
      <p:sp>
        <p:nvSpPr>
          <p:cNvPr id="58" name="PlaceHolder 4"/>
          <p:cNvSpPr>
            <a:spLocks noGrp="1"/>
          </p:cNvSpPr>
          <p:nvPr>
            <p:ph type="body"/>
          </p:nvPr>
        </p:nvSpPr>
        <p:spPr>
          <a:xfrm>
            <a:off x="5152680" y="4058640"/>
            <a:ext cx="4426920" cy="2090880"/>
          </a:xfrm>
          <a:prstGeom prst="rect">
            <a:avLst/>
          </a:prstGeom>
        </p:spPr>
        <p:txBody>
          <a:bodyPr lIns="0" rIns="0" tIns="0" bIns="0">
            <a:normAutofit/>
          </a:bodyPr>
          <a:p>
            <a:endParaRPr b="0" lang="hr-H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60" name="PlaceHolder 2"/>
          <p:cNvSpPr>
            <a:spLocks noGrp="1"/>
          </p:cNvSpPr>
          <p:nvPr>
            <p:ph type="body"/>
          </p:nvPr>
        </p:nvSpPr>
        <p:spPr>
          <a:xfrm>
            <a:off x="504000" y="1768680"/>
            <a:ext cx="4426920" cy="2090880"/>
          </a:xfrm>
          <a:prstGeom prst="rect">
            <a:avLst/>
          </a:prstGeom>
        </p:spPr>
        <p:txBody>
          <a:bodyPr lIns="0" rIns="0" tIns="0" bIns="0">
            <a:normAutofit/>
          </a:bodyPr>
          <a:p>
            <a:endParaRPr b="0" lang="hr-HR" sz="3200" spc="-1" strike="noStrike">
              <a:latin typeface="Arial"/>
            </a:endParaRPr>
          </a:p>
        </p:txBody>
      </p:sp>
      <p:sp>
        <p:nvSpPr>
          <p:cNvPr id="61" name="PlaceHolder 3"/>
          <p:cNvSpPr>
            <a:spLocks noGrp="1"/>
          </p:cNvSpPr>
          <p:nvPr>
            <p:ph type="body"/>
          </p:nvPr>
        </p:nvSpPr>
        <p:spPr>
          <a:xfrm>
            <a:off x="5152680" y="1768680"/>
            <a:ext cx="4426920" cy="2090880"/>
          </a:xfrm>
          <a:prstGeom prst="rect">
            <a:avLst/>
          </a:prstGeom>
        </p:spPr>
        <p:txBody>
          <a:bodyPr lIns="0" rIns="0" tIns="0" bIns="0">
            <a:normAutofit/>
          </a:bodyPr>
          <a:p>
            <a:endParaRPr b="0" lang="hr-HR" sz="3200" spc="-1" strike="noStrike">
              <a:latin typeface="Arial"/>
            </a:endParaRPr>
          </a:p>
        </p:txBody>
      </p:sp>
      <p:sp>
        <p:nvSpPr>
          <p:cNvPr id="62" name="PlaceHolder 4"/>
          <p:cNvSpPr>
            <a:spLocks noGrp="1"/>
          </p:cNvSpPr>
          <p:nvPr>
            <p:ph type="body"/>
          </p:nvPr>
        </p:nvSpPr>
        <p:spPr>
          <a:xfrm>
            <a:off x="504000" y="4058640"/>
            <a:ext cx="9072000" cy="2090880"/>
          </a:xfrm>
          <a:prstGeom prst="rect">
            <a:avLst/>
          </a:prstGeom>
        </p:spPr>
        <p:txBody>
          <a:bodyPr lIns="0" rIns="0" tIns="0" bIns="0">
            <a:normAutofit/>
          </a:bodyPr>
          <a:p>
            <a:endParaRPr b="0" lang="hr-H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64" name="PlaceHolder 2"/>
          <p:cNvSpPr>
            <a:spLocks noGrp="1"/>
          </p:cNvSpPr>
          <p:nvPr>
            <p:ph type="body"/>
          </p:nvPr>
        </p:nvSpPr>
        <p:spPr>
          <a:xfrm>
            <a:off x="504000" y="1768680"/>
            <a:ext cx="9072000" cy="2090880"/>
          </a:xfrm>
          <a:prstGeom prst="rect">
            <a:avLst/>
          </a:prstGeom>
        </p:spPr>
        <p:txBody>
          <a:bodyPr lIns="0" rIns="0" tIns="0" bIns="0">
            <a:normAutofit/>
          </a:bodyPr>
          <a:p>
            <a:endParaRPr b="0" lang="hr-HR" sz="3200" spc="-1" strike="noStrike">
              <a:latin typeface="Arial"/>
            </a:endParaRPr>
          </a:p>
        </p:txBody>
      </p:sp>
      <p:sp>
        <p:nvSpPr>
          <p:cNvPr id="65" name="PlaceHolder 3"/>
          <p:cNvSpPr>
            <a:spLocks noGrp="1"/>
          </p:cNvSpPr>
          <p:nvPr>
            <p:ph type="body"/>
          </p:nvPr>
        </p:nvSpPr>
        <p:spPr>
          <a:xfrm>
            <a:off x="504000" y="4058640"/>
            <a:ext cx="9072000" cy="2090880"/>
          </a:xfrm>
          <a:prstGeom prst="rect">
            <a:avLst/>
          </a:prstGeom>
        </p:spPr>
        <p:txBody>
          <a:bodyPr lIns="0" rIns="0" tIns="0" bIns="0">
            <a:normAutofit/>
          </a:bodyPr>
          <a:p>
            <a:endParaRPr b="0" lang="hr-H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67" name="PlaceHolder 2"/>
          <p:cNvSpPr>
            <a:spLocks noGrp="1"/>
          </p:cNvSpPr>
          <p:nvPr>
            <p:ph type="body"/>
          </p:nvPr>
        </p:nvSpPr>
        <p:spPr>
          <a:xfrm>
            <a:off x="504000" y="1768680"/>
            <a:ext cx="4426920" cy="2090880"/>
          </a:xfrm>
          <a:prstGeom prst="rect">
            <a:avLst/>
          </a:prstGeom>
        </p:spPr>
        <p:txBody>
          <a:bodyPr lIns="0" rIns="0" tIns="0" bIns="0">
            <a:normAutofit/>
          </a:bodyPr>
          <a:p>
            <a:endParaRPr b="0" lang="hr-HR" sz="3200" spc="-1" strike="noStrike">
              <a:latin typeface="Arial"/>
            </a:endParaRPr>
          </a:p>
        </p:txBody>
      </p:sp>
      <p:sp>
        <p:nvSpPr>
          <p:cNvPr id="68" name="PlaceHolder 3"/>
          <p:cNvSpPr>
            <a:spLocks noGrp="1"/>
          </p:cNvSpPr>
          <p:nvPr>
            <p:ph type="body"/>
          </p:nvPr>
        </p:nvSpPr>
        <p:spPr>
          <a:xfrm>
            <a:off x="5152680" y="1768680"/>
            <a:ext cx="4426920" cy="2090880"/>
          </a:xfrm>
          <a:prstGeom prst="rect">
            <a:avLst/>
          </a:prstGeom>
        </p:spPr>
        <p:txBody>
          <a:bodyPr lIns="0" rIns="0" tIns="0" bIns="0">
            <a:normAutofit/>
          </a:bodyPr>
          <a:p>
            <a:endParaRPr b="0" lang="hr-HR" sz="3200" spc="-1" strike="noStrike">
              <a:latin typeface="Arial"/>
            </a:endParaRPr>
          </a:p>
        </p:txBody>
      </p:sp>
      <p:sp>
        <p:nvSpPr>
          <p:cNvPr id="69" name="PlaceHolder 4"/>
          <p:cNvSpPr>
            <a:spLocks noGrp="1"/>
          </p:cNvSpPr>
          <p:nvPr>
            <p:ph type="body"/>
          </p:nvPr>
        </p:nvSpPr>
        <p:spPr>
          <a:xfrm>
            <a:off x="504000" y="4058640"/>
            <a:ext cx="4426920" cy="2090880"/>
          </a:xfrm>
          <a:prstGeom prst="rect">
            <a:avLst/>
          </a:prstGeom>
        </p:spPr>
        <p:txBody>
          <a:bodyPr lIns="0" rIns="0" tIns="0" bIns="0">
            <a:normAutofit/>
          </a:bodyPr>
          <a:p>
            <a:endParaRPr b="0" lang="hr-HR" sz="3200" spc="-1" strike="noStrike">
              <a:latin typeface="Arial"/>
            </a:endParaRPr>
          </a:p>
        </p:txBody>
      </p:sp>
      <p:sp>
        <p:nvSpPr>
          <p:cNvPr id="70" name="PlaceHolder 5"/>
          <p:cNvSpPr>
            <a:spLocks noGrp="1"/>
          </p:cNvSpPr>
          <p:nvPr>
            <p:ph type="body"/>
          </p:nvPr>
        </p:nvSpPr>
        <p:spPr>
          <a:xfrm>
            <a:off x="5152680" y="4058640"/>
            <a:ext cx="4426920" cy="2090880"/>
          </a:xfrm>
          <a:prstGeom prst="rect">
            <a:avLst/>
          </a:prstGeom>
        </p:spPr>
        <p:txBody>
          <a:bodyPr lIns="0" rIns="0" tIns="0" bIns="0">
            <a:normAutofit/>
          </a:bodyPr>
          <a:p>
            <a:endParaRPr b="0" lang="hr-H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72" name="PlaceHolder 2"/>
          <p:cNvSpPr>
            <a:spLocks noGrp="1"/>
          </p:cNvSpPr>
          <p:nvPr>
            <p:ph type="body"/>
          </p:nvPr>
        </p:nvSpPr>
        <p:spPr>
          <a:xfrm>
            <a:off x="504000" y="1768680"/>
            <a:ext cx="2921040" cy="2090880"/>
          </a:xfrm>
          <a:prstGeom prst="rect">
            <a:avLst/>
          </a:prstGeom>
        </p:spPr>
        <p:txBody>
          <a:bodyPr lIns="0" rIns="0" tIns="0" bIns="0">
            <a:normAutofit/>
          </a:bodyPr>
          <a:p>
            <a:endParaRPr b="0" lang="hr-HR" sz="3200" spc="-1" strike="noStrike">
              <a:latin typeface="Arial"/>
            </a:endParaRPr>
          </a:p>
        </p:txBody>
      </p:sp>
      <p:sp>
        <p:nvSpPr>
          <p:cNvPr id="73" name="PlaceHolder 3"/>
          <p:cNvSpPr>
            <a:spLocks noGrp="1"/>
          </p:cNvSpPr>
          <p:nvPr>
            <p:ph type="body"/>
          </p:nvPr>
        </p:nvSpPr>
        <p:spPr>
          <a:xfrm>
            <a:off x="3571560" y="1768680"/>
            <a:ext cx="2921040" cy="2090880"/>
          </a:xfrm>
          <a:prstGeom prst="rect">
            <a:avLst/>
          </a:prstGeom>
        </p:spPr>
        <p:txBody>
          <a:bodyPr lIns="0" rIns="0" tIns="0" bIns="0">
            <a:normAutofit/>
          </a:bodyPr>
          <a:p>
            <a:endParaRPr b="0" lang="hr-HR" sz="3200" spc="-1" strike="noStrike">
              <a:latin typeface="Arial"/>
            </a:endParaRPr>
          </a:p>
        </p:txBody>
      </p:sp>
      <p:sp>
        <p:nvSpPr>
          <p:cNvPr id="74" name="PlaceHolder 4"/>
          <p:cNvSpPr>
            <a:spLocks noGrp="1"/>
          </p:cNvSpPr>
          <p:nvPr>
            <p:ph type="body"/>
          </p:nvPr>
        </p:nvSpPr>
        <p:spPr>
          <a:xfrm>
            <a:off x="6639120" y="1768680"/>
            <a:ext cx="2921040" cy="2090880"/>
          </a:xfrm>
          <a:prstGeom prst="rect">
            <a:avLst/>
          </a:prstGeom>
        </p:spPr>
        <p:txBody>
          <a:bodyPr lIns="0" rIns="0" tIns="0" bIns="0">
            <a:normAutofit/>
          </a:bodyPr>
          <a:p>
            <a:endParaRPr b="0" lang="hr-HR" sz="3200" spc="-1" strike="noStrike">
              <a:latin typeface="Arial"/>
            </a:endParaRPr>
          </a:p>
        </p:txBody>
      </p:sp>
      <p:sp>
        <p:nvSpPr>
          <p:cNvPr id="75" name="PlaceHolder 5"/>
          <p:cNvSpPr>
            <a:spLocks noGrp="1"/>
          </p:cNvSpPr>
          <p:nvPr>
            <p:ph type="body"/>
          </p:nvPr>
        </p:nvSpPr>
        <p:spPr>
          <a:xfrm>
            <a:off x="504000" y="4058640"/>
            <a:ext cx="2921040" cy="2090880"/>
          </a:xfrm>
          <a:prstGeom prst="rect">
            <a:avLst/>
          </a:prstGeom>
        </p:spPr>
        <p:txBody>
          <a:bodyPr lIns="0" rIns="0" tIns="0" bIns="0">
            <a:normAutofit/>
          </a:bodyPr>
          <a:p>
            <a:endParaRPr b="0" lang="hr-HR" sz="3200" spc="-1" strike="noStrike">
              <a:latin typeface="Arial"/>
            </a:endParaRPr>
          </a:p>
        </p:txBody>
      </p:sp>
      <p:sp>
        <p:nvSpPr>
          <p:cNvPr id="76" name="PlaceHolder 6"/>
          <p:cNvSpPr>
            <a:spLocks noGrp="1"/>
          </p:cNvSpPr>
          <p:nvPr>
            <p:ph type="body"/>
          </p:nvPr>
        </p:nvSpPr>
        <p:spPr>
          <a:xfrm>
            <a:off x="3571560" y="4058640"/>
            <a:ext cx="2921040" cy="2090880"/>
          </a:xfrm>
          <a:prstGeom prst="rect">
            <a:avLst/>
          </a:prstGeom>
        </p:spPr>
        <p:txBody>
          <a:bodyPr lIns="0" rIns="0" tIns="0" bIns="0">
            <a:normAutofit/>
          </a:bodyPr>
          <a:p>
            <a:endParaRPr b="0" lang="hr-HR" sz="3200" spc="-1" strike="noStrike">
              <a:latin typeface="Arial"/>
            </a:endParaRPr>
          </a:p>
        </p:txBody>
      </p:sp>
      <p:sp>
        <p:nvSpPr>
          <p:cNvPr id="77" name="PlaceHolder 7"/>
          <p:cNvSpPr>
            <a:spLocks noGrp="1"/>
          </p:cNvSpPr>
          <p:nvPr>
            <p:ph type="body"/>
          </p:nvPr>
        </p:nvSpPr>
        <p:spPr>
          <a:xfrm>
            <a:off x="6639120" y="4058640"/>
            <a:ext cx="2921040" cy="2090880"/>
          </a:xfrm>
          <a:prstGeom prst="rect">
            <a:avLst/>
          </a:prstGeom>
        </p:spPr>
        <p:txBody>
          <a:bodyPr lIns="0" rIns="0" tIns="0" bIns="0">
            <a:normAutofit/>
          </a:bodyPr>
          <a:p>
            <a:endParaRPr b="0" lang="hr-HR"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82" name="PlaceHolder 2"/>
          <p:cNvSpPr>
            <a:spLocks noGrp="1"/>
          </p:cNvSpPr>
          <p:nvPr>
            <p:ph type="subTitle"/>
          </p:nvPr>
        </p:nvSpPr>
        <p:spPr>
          <a:xfrm>
            <a:off x="504000" y="1768680"/>
            <a:ext cx="9072000" cy="438408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84" name="PlaceHolder 2"/>
          <p:cNvSpPr>
            <a:spLocks noGrp="1"/>
          </p:cNvSpPr>
          <p:nvPr>
            <p:ph type="body"/>
          </p:nvPr>
        </p:nvSpPr>
        <p:spPr>
          <a:xfrm>
            <a:off x="504000" y="1768680"/>
            <a:ext cx="9072000" cy="4384080"/>
          </a:xfrm>
          <a:prstGeom prst="rect">
            <a:avLst/>
          </a:prstGeom>
        </p:spPr>
        <p:txBody>
          <a:bodyPr lIns="0" rIns="0" tIns="0" bIns="0">
            <a:normAutofit/>
          </a:bodyPr>
          <a:p>
            <a:endParaRPr b="0" lang="hr-HR"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86" name="PlaceHolder 2"/>
          <p:cNvSpPr>
            <a:spLocks noGrp="1"/>
          </p:cNvSpPr>
          <p:nvPr>
            <p:ph type="body"/>
          </p:nvPr>
        </p:nvSpPr>
        <p:spPr>
          <a:xfrm>
            <a:off x="504000" y="1768680"/>
            <a:ext cx="4426920" cy="4384080"/>
          </a:xfrm>
          <a:prstGeom prst="rect">
            <a:avLst/>
          </a:prstGeom>
        </p:spPr>
        <p:txBody>
          <a:bodyPr lIns="0" rIns="0" tIns="0" bIns="0">
            <a:normAutofit/>
          </a:bodyPr>
          <a:p>
            <a:endParaRPr b="0" lang="hr-HR" sz="3200" spc="-1" strike="noStrike">
              <a:latin typeface="Arial"/>
            </a:endParaRPr>
          </a:p>
        </p:txBody>
      </p:sp>
      <p:sp>
        <p:nvSpPr>
          <p:cNvPr id="87" name="PlaceHolder 3"/>
          <p:cNvSpPr>
            <a:spLocks noGrp="1"/>
          </p:cNvSpPr>
          <p:nvPr>
            <p:ph type="body"/>
          </p:nvPr>
        </p:nvSpPr>
        <p:spPr>
          <a:xfrm>
            <a:off x="5152680" y="1768680"/>
            <a:ext cx="4426920" cy="4384080"/>
          </a:xfrm>
          <a:prstGeom prst="rect">
            <a:avLst/>
          </a:prstGeom>
        </p:spPr>
        <p:txBody>
          <a:bodyPr lIns="0" rIns="0" tIns="0" bIns="0">
            <a:normAutofit/>
          </a:bodyPr>
          <a:p>
            <a:endParaRPr b="0" lang="hr-HR"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6" name="PlaceHolder 2"/>
          <p:cNvSpPr>
            <a:spLocks noGrp="1"/>
          </p:cNvSpPr>
          <p:nvPr>
            <p:ph type="body"/>
          </p:nvPr>
        </p:nvSpPr>
        <p:spPr>
          <a:xfrm>
            <a:off x="504000" y="1768680"/>
            <a:ext cx="9072000" cy="4384080"/>
          </a:xfrm>
          <a:prstGeom prst="rect">
            <a:avLst/>
          </a:prstGeom>
        </p:spPr>
        <p:txBody>
          <a:bodyPr lIns="0" rIns="0" tIns="0" bIns="0">
            <a:normAutofit/>
          </a:bodyPr>
          <a:p>
            <a:endParaRPr b="0" lang="hr-HR"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504000" y="301320"/>
            <a:ext cx="9072000" cy="585036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91" name="PlaceHolder 2"/>
          <p:cNvSpPr>
            <a:spLocks noGrp="1"/>
          </p:cNvSpPr>
          <p:nvPr>
            <p:ph type="body"/>
          </p:nvPr>
        </p:nvSpPr>
        <p:spPr>
          <a:xfrm>
            <a:off x="504000" y="1768680"/>
            <a:ext cx="4426920" cy="2090880"/>
          </a:xfrm>
          <a:prstGeom prst="rect">
            <a:avLst/>
          </a:prstGeom>
        </p:spPr>
        <p:txBody>
          <a:bodyPr lIns="0" rIns="0" tIns="0" bIns="0">
            <a:normAutofit/>
          </a:bodyPr>
          <a:p>
            <a:endParaRPr b="0" lang="hr-HR" sz="3200" spc="-1" strike="noStrike">
              <a:latin typeface="Arial"/>
            </a:endParaRPr>
          </a:p>
        </p:txBody>
      </p:sp>
      <p:sp>
        <p:nvSpPr>
          <p:cNvPr id="92" name="PlaceHolder 3"/>
          <p:cNvSpPr>
            <a:spLocks noGrp="1"/>
          </p:cNvSpPr>
          <p:nvPr>
            <p:ph type="body"/>
          </p:nvPr>
        </p:nvSpPr>
        <p:spPr>
          <a:xfrm>
            <a:off x="5152680" y="1768680"/>
            <a:ext cx="4426920" cy="4384080"/>
          </a:xfrm>
          <a:prstGeom prst="rect">
            <a:avLst/>
          </a:prstGeom>
        </p:spPr>
        <p:txBody>
          <a:bodyPr lIns="0" rIns="0" tIns="0" bIns="0">
            <a:normAutofit/>
          </a:bodyPr>
          <a:p>
            <a:endParaRPr b="0" lang="hr-HR" sz="3200" spc="-1" strike="noStrike">
              <a:latin typeface="Arial"/>
            </a:endParaRPr>
          </a:p>
        </p:txBody>
      </p:sp>
      <p:sp>
        <p:nvSpPr>
          <p:cNvPr id="93" name="PlaceHolder 4"/>
          <p:cNvSpPr>
            <a:spLocks noGrp="1"/>
          </p:cNvSpPr>
          <p:nvPr>
            <p:ph type="body"/>
          </p:nvPr>
        </p:nvSpPr>
        <p:spPr>
          <a:xfrm>
            <a:off x="504000" y="4058640"/>
            <a:ext cx="4426920" cy="2090880"/>
          </a:xfrm>
          <a:prstGeom prst="rect">
            <a:avLst/>
          </a:prstGeom>
        </p:spPr>
        <p:txBody>
          <a:bodyPr lIns="0" rIns="0" tIns="0" bIns="0">
            <a:normAutofit/>
          </a:bodyPr>
          <a:p>
            <a:endParaRPr b="0" lang="hr-HR"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95" name="PlaceHolder 2"/>
          <p:cNvSpPr>
            <a:spLocks noGrp="1"/>
          </p:cNvSpPr>
          <p:nvPr>
            <p:ph type="body"/>
          </p:nvPr>
        </p:nvSpPr>
        <p:spPr>
          <a:xfrm>
            <a:off x="504000" y="1768680"/>
            <a:ext cx="4426920" cy="4384080"/>
          </a:xfrm>
          <a:prstGeom prst="rect">
            <a:avLst/>
          </a:prstGeom>
        </p:spPr>
        <p:txBody>
          <a:bodyPr lIns="0" rIns="0" tIns="0" bIns="0">
            <a:normAutofit/>
          </a:bodyPr>
          <a:p>
            <a:endParaRPr b="0" lang="hr-HR" sz="3200" spc="-1" strike="noStrike">
              <a:latin typeface="Arial"/>
            </a:endParaRPr>
          </a:p>
        </p:txBody>
      </p:sp>
      <p:sp>
        <p:nvSpPr>
          <p:cNvPr id="96" name="PlaceHolder 3"/>
          <p:cNvSpPr>
            <a:spLocks noGrp="1"/>
          </p:cNvSpPr>
          <p:nvPr>
            <p:ph type="body"/>
          </p:nvPr>
        </p:nvSpPr>
        <p:spPr>
          <a:xfrm>
            <a:off x="5152680" y="1768680"/>
            <a:ext cx="4426920" cy="2090880"/>
          </a:xfrm>
          <a:prstGeom prst="rect">
            <a:avLst/>
          </a:prstGeom>
        </p:spPr>
        <p:txBody>
          <a:bodyPr lIns="0" rIns="0" tIns="0" bIns="0">
            <a:normAutofit/>
          </a:bodyPr>
          <a:p>
            <a:endParaRPr b="0" lang="hr-HR" sz="3200" spc="-1" strike="noStrike">
              <a:latin typeface="Arial"/>
            </a:endParaRPr>
          </a:p>
        </p:txBody>
      </p:sp>
      <p:sp>
        <p:nvSpPr>
          <p:cNvPr id="97" name="PlaceHolder 4"/>
          <p:cNvSpPr>
            <a:spLocks noGrp="1"/>
          </p:cNvSpPr>
          <p:nvPr>
            <p:ph type="body"/>
          </p:nvPr>
        </p:nvSpPr>
        <p:spPr>
          <a:xfrm>
            <a:off x="5152680" y="4058640"/>
            <a:ext cx="4426920" cy="2090880"/>
          </a:xfrm>
          <a:prstGeom prst="rect">
            <a:avLst/>
          </a:prstGeom>
        </p:spPr>
        <p:txBody>
          <a:bodyPr lIns="0" rIns="0" tIns="0" bIns="0">
            <a:normAutofit/>
          </a:bodyPr>
          <a:p>
            <a:endParaRPr b="0" lang="hr-HR"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99" name="PlaceHolder 2"/>
          <p:cNvSpPr>
            <a:spLocks noGrp="1"/>
          </p:cNvSpPr>
          <p:nvPr>
            <p:ph type="body"/>
          </p:nvPr>
        </p:nvSpPr>
        <p:spPr>
          <a:xfrm>
            <a:off x="504000" y="1768680"/>
            <a:ext cx="4426920" cy="2090880"/>
          </a:xfrm>
          <a:prstGeom prst="rect">
            <a:avLst/>
          </a:prstGeom>
        </p:spPr>
        <p:txBody>
          <a:bodyPr lIns="0" rIns="0" tIns="0" bIns="0">
            <a:normAutofit/>
          </a:bodyPr>
          <a:p>
            <a:endParaRPr b="0" lang="hr-HR" sz="3200" spc="-1" strike="noStrike">
              <a:latin typeface="Arial"/>
            </a:endParaRPr>
          </a:p>
        </p:txBody>
      </p:sp>
      <p:sp>
        <p:nvSpPr>
          <p:cNvPr id="100" name="PlaceHolder 3"/>
          <p:cNvSpPr>
            <a:spLocks noGrp="1"/>
          </p:cNvSpPr>
          <p:nvPr>
            <p:ph type="body"/>
          </p:nvPr>
        </p:nvSpPr>
        <p:spPr>
          <a:xfrm>
            <a:off x="5152680" y="1768680"/>
            <a:ext cx="4426920" cy="2090880"/>
          </a:xfrm>
          <a:prstGeom prst="rect">
            <a:avLst/>
          </a:prstGeom>
        </p:spPr>
        <p:txBody>
          <a:bodyPr lIns="0" rIns="0" tIns="0" bIns="0">
            <a:normAutofit/>
          </a:bodyPr>
          <a:p>
            <a:endParaRPr b="0" lang="hr-HR" sz="3200" spc="-1" strike="noStrike">
              <a:latin typeface="Arial"/>
            </a:endParaRPr>
          </a:p>
        </p:txBody>
      </p:sp>
      <p:sp>
        <p:nvSpPr>
          <p:cNvPr id="101" name="PlaceHolder 4"/>
          <p:cNvSpPr>
            <a:spLocks noGrp="1"/>
          </p:cNvSpPr>
          <p:nvPr>
            <p:ph type="body"/>
          </p:nvPr>
        </p:nvSpPr>
        <p:spPr>
          <a:xfrm>
            <a:off x="504000" y="4058640"/>
            <a:ext cx="9072000" cy="2090880"/>
          </a:xfrm>
          <a:prstGeom prst="rect">
            <a:avLst/>
          </a:prstGeom>
        </p:spPr>
        <p:txBody>
          <a:bodyPr lIns="0" rIns="0" tIns="0" bIns="0">
            <a:normAutofit/>
          </a:bodyPr>
          <a:p>
            <a:endParaRPr b="0" lang="hr-HR"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103" name="PlaceHolder 2"/>
          <p:cNvSpPr>
            <a:spLocks noGrp="1"/>
          </p:cNvSpPr>
          <p:nvPr>
            <p:ph type="body"/>
          </p:nvPr>
        </p:nvSpPr>
        <p:spPr>
          <a:xfrm>
            <a:off x="504000" y="1768680"/>
            <a:ext cx="9072000" cy="2090880"/>
          </a:xfrm>
          <a:prstGeom prst="rect">
            <a:avLst/>
          </a:prstGeom>
        </p:spPr>
        <p:txBody>
          <a:bodyPr lIns="0" rIns="0" tIns="0" bIns="0">
            <a:normAutofit/>
          </a:bodyPr>
          <a:p>
            <a:endParaRPr b="0" lang="hr-HR" sz="3200" spc="-1" strike="noStrike">
              <a:latin typeface="Arial"/>
            </a:endParaRPr>
          </a:p>
        </p:txBody>
      </p:sp>
      <p:sp>
        <p:nvSpPr>
          <p:cNvPr id="104" name="PlaceHolder 3"/>
          <p:cNvSpPr>
            <a:spLocks noGrp="1"/>
          </p:cNvSpPr>
          <p:nvPr>
            <p:ph type="body"/>
          </p:nvPr>
        </p:nvSpPr>
        <p:spPr>
          <a:xfrm>
            <a:off x="504000" y="4058640"/>
            <a:ext cx="9072000" cy="2090880"/>
          </a:xfrm>
          <a:prstGeom prst="rect">
            <a:avLst/>
          </a:prstGeom>
        </p:spPr>
        <p:txBody>
          <a:bodyPr lIns="0" rIns="0" tIns="0" bIns="0">
            <a:normAutofit/>
          </a:bodyPr>
          <a:p>
            <a:endParaRPr b="0" lang="hr-HR"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106" name="PlaceHolder 2"/>
          <p:cNvSpPr>
            <a:spLocks noGrp="1"/>
          </p:cNvSpPr>
          <p:nvPr>
            <p:ph type="body"/>
          </p:nvPr>
        </p:nvSpPr>
        <p:spPr>
          <a:xfrm>
            <a:off x="504000" y="1768680"/>
            <a:ext cx="4426920" cy="2090880"/>
          </a:xfrm>
          <a:prstGeom prst="rect">
            <a:avLst/>
          </a:prstGeom>
        </p:spPr>
        <p:txBody>
          <a:bodyPr lIns="0" rIns="0" tIns="0" bIns="0">
            <a:normAutofit/>
          </a:bodyPr>
          <a:p>
            <a:endParaRPr b="0" lang="hr-HR" sz="3200" spc="-1" strike="noStrike">
              <a:latin typeface="Arial"/>
            </a:endParaRPr>
          </a:p>
        </p:txBody>
      </p:sp>
      <p:sp>
        <p:nvSpPr>
          <p:cNvPr id="107" name="PlaceHolder 3"/>
          <p:cNvSpPr>
            <a:spLocks noGrp="1"/>
          </p:cNvSpPr>
          <p:nvPr>
            <p:ph type="body"/>
          </p:nvPr>
        </p:nvSpPr>
        <p:spPr>
          <a:xfrm>
            <a:off x="5152680" y="1768680"/>
            <a:ext cx="4426920" cy="2090880"/>
          </a:xfrm>
          <a:prstGeom prst="rect">
            <a:avLst/>
          </a:prstGeom>
        </p:spPr>
        <p:txBody>
          <a:bodyPr lIns="0" rIns="0" tIns="0" bIns="0">
            <a:normAutofit/>
          </a:bodyPr>
          <a:p>
            <a:endParaRPr b="0" lang="hr-HR" sz="3200" spc="-1" strike="noStrike">
              <a:latin typeface="Arial"/>
            </a:endParaRPr>
          </a:p>
        </p:txBody>
      </p:sp>
      <p:sp>
        <p:nvSpPr>
          <p:cNvPr id="108" name="PlaceHolder 4"/>
          <p:cNvSpPr>
            <a:spLocks noGrp="1"/>
          </p:cNvSpPr>
          <p:nvPr>
            <p:ph type="body"/>
          </p:nvPr>
        </p:nvSpPr>
        <p:spPr>
          <a:xfrm>
            <a:off x="504000" y="4058640"/>
            <a:ext cx="4426920" cy="2090880"/>
          </a:xfrm>
          <a:prstGeom prst="rect">
            <a:avLst/>
          </a:prstGeom>
        </p:spPr>
        <p:txBody>
          <a:bodyPr lIns="0" rIns="0" tIns="0" bIns="0">
            <a:normAutofit/>
          </a:bodyPr>
          <a:p>
            <a:endParaRPr b="0" lang="hr-HR" sz="3200" spc="-1" strike="noStrike">
              <a:latin typeface="Arial"/>
            </a:endParaRPr>
          </a:p>
        </p:txBody>
      </p:sp>
      <p:sp>
        <p:nvSpPr>
          <p:cNvPr id="109" name="PlaceHolder 5"/>
          <p:cNvSpPr>
            <a:spLocks noGrp="1"/>
          </p:cNvSpPr>
          <p:nvPr>
            <p:ph type="body"/>
          </p:nvPr>
        </p:nvSpPr>
        <p:spPr>
          <a:xfrm>
            <a:off x="5152680" y="4058640"/>
            <a:ext cx="4426920" cy="2090880"/>
          </a:xfrm>
          <a:prstGeom prst="rect">
            <a:avLst/>
          </a:prstGeom>
        </p:spPr>
        <p:txBody>
          <a:bodyPr lIns="0" rIns="0" tIns="0" bIns="0">
            <a:normAutofit/>
          </a:bodyPr>
          <a:p>
            <a:endParaRPr b="0" lang="hr-HR"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111" name="PlaceHolder 2"/>
          <p:cNvSpPr>
            <a:spLocks noGrp="1"/>
          </p:cNvSpPr>
          <p:nvPr>
            <p:ph type="body"/>
          </p:nvPr>
        </p:nvSpPr>
        <p:spPr>
          <a:xfrm>
            <a:off x="504000" y="1768680"/>
            <a:ext cx="2921040" cy="2090880"/>
          </a:xfrm>
          <a:prstGeom prst="rect">
            <a:avLst/>
          </a:prstGeom>
        </p:spPr>
        <p:txBody>
          <a:bodyPr lIns="0" rIns="0" tIns="0" bIns="0">
            <a:normAutofit/>
          </a:bodyPr>
          <a:p>
            <a:endParaRPr b="0" lang="hr-HR" sz="3200" spc="-1" strike="noStrike">
              <a:latin typeface="Arial"/>
            </a:endParaRPr>
          </a:p>
        </p:txBody>
      </p:sp>
      <p:sp>
        <p:nvSpPr>
          <p:cNvPr id="112" name="PlaceHolder 3"/>
          <p:cNvSpPr>
            <a:spLocks noGrp="1"/>
          </p:cNvSpPr>
          <p:nvPr>
            <p:ph type="body"/>
          </p:nvPr>
        </p:nvSpPr>
        <p:spPr>
          <a:xfrm>
            <a:off x="3571560" y="1768680"/>
            <a:ext cx="2921040" cy="2090880"/>
          </a:xfrm>
          <a:prstGeom prst="rect">
            <a:avLst/>
          </a:prstGeom>
        </p:spPr>
        <p:txBody>
          <a:bodyPr lIns="0" rIns="0" tIns="0" bIns="0">
            <a:normAutofit/>
          </a:bodyPr>
          <a:p>
            <a:endParaRPr b="0" lang="hr-HR" sz="3200" spc="-1" strike="noStrike">
              <a:latin typeface="Arial"/>
            </a:endParaRPr>
          </a:p>
        </p:txBody>
      </p:sp>
      <p:sp>
        <p:nvSpPr>
          <p:cNvPr id="113" name="PlaceHolder 4"/>
          <p:cNvSpPr>
            <a:spLocks noGrp="1"/>
          </p:cNvSpPr>
          <p:nvPr>
            <p:ph type="body"/>
          </p:nvPr>
        </p:nvSpPr>
        <p:spPr>
          <a:xfrm>
            <a:off x="6639120" y="1768680"/>
            <a:ext cx="2921040" cy="2090880"/>
          </a:xfrm>
          <a:prstGeom prst="rect">
            <a:avLst/>
          </a:prstGeom>
        </p:spPr>
        <p:txBody>
          <a:bodyPr lIns="0" rIns="0" tIns="0" bIns="0">
            <a:normAutofit/>
          </a:bodyPr>
          <a:p>
            <a:endParaRPr b="0" lang="hr-HR" sz="3200" spc="-1" strike="noStrike">
              <a:latin typeface="Arial"/>
            </a:endParaRPr>
          </a:p>
        </p:txBody>
      </p:sp>
      <p:sp>
        <p:nvSpPr>
          <p:cNvPr id="114" name="PlaceHolder 5"/>
          <p:cNvSpPr>
            <a:spLocks noGrp="1"/>
          </p:cNvSpPr>
          <p:nvPr>
            <p:ph type="body"/>
          </p:nvPr>
        </p:nvSpPr>
        <p:spPr>
          <a:xfrm>
            <a:off x="504000" y="4058640"/>
            <a:ext cx="2921040" cy="2090880"/>
          </a:xfrm>
          <a:prstGeom prst="rect">
            <a:avLst/>
          </a:prstGeom>
        </p:spPr>
        <p:txBody>
          <a:bodyPr lIns="0" rIns="0" tIns="0" bIns="0">
            <a:normAutofit/>
          </a:bodyPr>
          <a:p>
            <a:endParaRPr b="0" lang="hr-HR" sz="3200" spc="-1" strike="noStrike">
              <a:latin typeface="Arial"/>
            </a:endParaRPr>
          </a:p>
        </p:txBody>
      </p:sp>
      <p:sp>
        <p:nvSpPr>
          <p:cNvPr id="115" name="PlaceHolder 6"/>
          <p:cNvSpPr>
            <a:spLocks noGrp="1"/>
          </p:cNvSpPr>
          <p:nvPr>
            <p:ph type="body"/>
          </p:nvPr>
        </p:nvSpPr>
        <p:spPr>
          <a:xfrm>
            <a:off x="3571560" y="4058640"/>
            <a:ext cx="2921040" cy="2090880"/>
          </a:xfrm>
          <a:prstGeom prst="rect">
            <a:avLst/>
          </a:prstGeom>
        </p:spPr>
        <p:txBody>
          <a:bodyPr lIns="0" rIns="0" tIns="0" bIns="0">
            <a:normAutofit/>
          </a:bodyPr>
          <a:p>
            <a:endParaRPr b="0" lang="hr-HR" sz="3200" spc="-1" strike="noStrike">
              <a:latin typeface="Arial"/>
            </a:endParaRPr>
          </a:p>
        </p:txBody>
      </p:sp>
      <p:sp>
        <p:nvSpPr>
          <p:cNvPr id="116" name="PlaceHolder 7"/>
          <p:cNvSpPr>
            <a:spLocks noGrp="1"/>
          </p:cNvSpPr>
          <p:nvPr>
            <p:ph type="body"/>
          </p:nvPr>
        </p:nvSpPr>
        <p:spPr>
          <a:xfrm>
            <a:off x="6639120" y="4058640"/>
            <a:ext cx="2921040" cy="2090880"/>
          </a:xfrm>
          <a:prstGeom prst="rect">
            <a:avLst/>
          </a:prstGeom>
        </p:spPr>
        <p:txBody>
          <a:bodyPr lIns="0" rIns="0" tIns="0" bIns="0">
            <a:normAutofit/>
          </a:bodyPr>
          <a:p>
            <a:endParaRPr b="0" lang="hr-HR"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0"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121" name="PlaceHolder 2"/>
          <p:cNvSpPr>
            <a:spLocks noGrp="1"/>
          </p:cNvSpPr>
          <p:nvPr>
            <p:ph type="subTitle"/>
          </p:nvPr>
        </p:nvSpPr>
        <p:spPr>
          <a:xfrm>
            <a:off x="504000" y="1768680"/>
            <a:ext cx="9072000" cy="438408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123" name="PlaceHolder 2"/>
          <p:cNvSpPr>
            <a:spLocks noGrp="1"/>
          </p:cNvSpPr>
          <p:nvPr>
            <p:ph type="body"/>
          </p:nvPr>
        </p:nvSpPr>
        <p:spPr>
          <a:xfrm>
            <a:off x="504000" y="1768680"/>
            <a:ext cx="9072000" cy="4384080"/>
          </a:xfrm>
          <a:prstGeom prst="rect">
            <a:avLst/>
          </a:prstGeom>
        </p:spPr>
        <p:txBody>
          <a:bodyPr lIns="0" rIns="0" tIns="0" bIns="0">
            <a:normAutofit/>
          </a:bodyPr>
          <a:p>
            <a:endParaRPr b="0" lang="hr-H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8" name="PlaceHolder 2"/>
          <p:cNvSpPr>
            <a:spLocks noGrp="1"/>
          </p:cNvSpPr>
          <p:nvPr>
            <p:ph type="body"/>
          </p:nvPr>
        </p:nvSpPr>
        <p:spPr>
          <a:xfrm>
            <a:off x="504000" y="1768680"/>
            <a:ext cx="4426920" cy="4384080"/>
          </a:xfrm>
          <a:prstGeom prst="rect">
            <a:avLst/>
          </a:prstGeom>
        </p:spPr>
        <p:txBody>
          <a:bodyPr lIns="0" rIns="0" tIns="0" bIns="0">
            <a:normAutofit/>
          </a:bodyPr>
          <a:p>
            <a:endParaRPr b="0" lang="hr-HR" sz="3200" spc="-1" strike="noStrike">
              <a:latin typeface="Arial"/>
            </a:endParaRPr>
          </a:p>
        </p:txBody>
      </p:sp>
      <p:sp>
        <p:nvSpPr>
          <p:cNvPr id="9" name="PlaceHolder 3"/>
          <p:cNvSpPr>
            <a:spLocks noGrp="1"/>
          </p:cNvSpPr>
          <p:nvPr>
            <p:ph type="body"/>
          </p:nvPr>
        </p:nvSpPr>
        <p:spPr>
          <a:xfrm>
            <a:off x="5152680" y="1768680"/>
            <a:ext cx="4426920" cy="4384080"/>
          </a:xfrm>
          <a:prstGeom prst="rect">
            <a:avLst/>
          </a:prstGeom>
        </p:spPr>
        <p:txBody>
          <a:bodyPr lIns="0" rIns="0" tIns="0" bIns="0">
            <a:normAutofit/>
          </a:bodyPr>
          <a:p>
            <a:endParaRPr b="0" lang="hr-HR"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125" name="PlaceHolder 2"/>
          <p:cNvSpPr>
            <a:spLocks noGrp="1"/>
          </p:cNvSpPr>
          <p:nvPr>
            <p:ph type="body"/>
          </p:nvPr>
        </p:nvSpPr>
        <p:spPr>
          <a:xfrm>
            <a:off x="504000" y="1768680"/>
            <a:ext cx="4426920" cy="4384080"/>
          </a:xfrm>
          <a:prstGeom prst="rect">
            <a:avLst/>
          </a:prstGeom>
        </p:spPr>
        <p:txBody>
          <a:bodyPr lIns="0" rIns="0" tIns="0" bIns="0">
            <a:normAutofit/>
          </a:bodyPr>
          <a:p>
            <a:endParaRPr b="0" lang="hr-HR" sz="3200" spc="-1" strike="noStrike">
              <a:latin typeface="Arial"/>
            </a:endParaRPr>
          </a:p>
        </p:txBody>
      </p:sp>
      <p:sp>
        <p:nvSpPr>
          <p:cNvPr id="126" name="PlaceHolder 3"/>
          <p:cNvSpPr>
            <a:spLocks noGrp="1"/>
          </p:cNvSpPr>
          <p:nvPr>
            <p:ph type="body"/>
          </p:nvPr>
        </p:nvSpPr>
        <p:spPr>
          <a:xfrm>
            <a:off x="5152680" y="1768680"/>
            <a:ext cx="4426920" cy="4384080"/>
          </a:xfrm>
          <a:prstGeom prst="rect">
            <a:avLst/>
          </a:prstGeom>
        </p:spPr>
        <p:txBody>
          <a:bodyPr lIns="0" rIns="0" tIns="0" bIns="0">
            <a:normAutofit/>
          </a:bodyPr>
          <a:p>
            <a:endParaRPr b="0" lang="hr-HR"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7"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8" name="PlaceHolder 1"/>
          <p:cNvSpPr>
            <a:spLocks noGrp="1"/>
          </p:cNvSpPr>
          <p:nvPr>
            <p:ph type="subTitle"/>
          </p:nvPr>
        </p:nvSpPr>
        <p:spPr>
          <a:xfrm>
            <a:off x="504000" y="301320"/>
            <a:ext cx="9072000" cy="585036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130" name="PlaceHolder 2"/>
          <p:cNvSpPr>
            <a:spLocks noGrp="1"/>
          </p:cNvSpPr>
          <p:nvPr>
            <p:ph type="body"/>
          </p:nvPr>
        </p:nvSpPr>
        <p:spPr>
          <a:xfrm>
            <a:off x="504000" y="1768680"/>
            <a:ext cx="4426920" cy="2090880"/>
          </a:xfrm>
          <a:prstGeom prst="rect">
            <a:avLst/>
          </a:prstGeom>
        </p:spPr>
        <p:txBody>
          <a:bodyPr lIns="0" rIns="0" tIns="0" bIns="0">
            <a:normAutofit/>
          </a:bodyPr>
          <a:p>
            <a:endParaRPr b="0" lang="hr-HR" sz="3200" spc="-1" strike="noStrike">
              <a:latin typeface="Arial"/>
            </a:endParaRPr>
          </a:p>
        </p:txBody>
      </p:sp>
      <p:sp>
        <p:nvSpPr>
          <p:cNvPr id="131" name="PlaceHolder 3"/>
          <p:cNvSpPr>
            <a:spLocks noGrp="1"/>
          </p:cNvSpPr>
          <p:nvPr>
            <p:ph type="body"/>
          </p:nvPr>
        </p:nvSpPr>
        <p:spPr>
          <a:xfrm>
            <a:off x="5152680" y="1768680"/>
            <a:ext cx="4426920" cy="4384080"/>
          </a:xfrm>
          <a:prstGeom prst="rect">
            <a:avLst/>
          </a:prstGeom>
        </p:spPr>
        <p:txBody>
          <a:bodyPr lIns="0" rIns="0" tIns="0" bIns="0">
            <a:normAutofit/>
          </a:bodyPr>
          <a:p>
            <a:endParaRPr b="0" lang="hr-HR" sz="3200" spc="-1" strike="noStrike">
              <a:latin typeface="Arial"/>
            </a:endParaRPr>
          </a:p>
        </p:txBody>
      </p:sp>
      <p:sp>
        <p:nvSpPr>
          <p:cNvPr id="132" name="PlaceHolder 4"/>
          <p:cNvSpPr>
            <a:spLocks noGrp="1"/>
          </p:cNvSpPr>
          <p:nvPr>
            <p:ph type="body"/>
          </p:nvPr>
        </p:nvSpPr>
        <p:spPr>
          <a:xfrm>
            <a:off x="504000" y="4058640"/>
            <a:ext cx="4426920" cy="2090880"/>
          </a:xfrm>
          <a:prstGeom prst="rect">
            <a:avLst/>
          </a:prstGeom>
        </p:spPr>
        <p:txBody>
          <a:bodyPr lIns="0" rIns="0" tIns="0" bIns="0">
            <a:normAutofit/>
          </a:bodyPr>
          <a:p>
            <a:endParaRPr b="0" lang="hr-HR"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134" name="PlaceHolder 2"/>
          <p:cNvSpPr>
            <a:spLocks noGrp="1"/>
          </p:cNvSpPr>
          <p:nvPr>
            <p:ph type="body"/>
          </p:nvPr>
        </p:nvSpPr>
        <p:spPr>
          <a:xfrm>
            <a:off x="504000" y="1768680"/>
            <a:ext cx="4426920" cy="4384080"/>
          </a:xfrm>
          <a:prstGeom prst="rect">
            <a:avLst/>
          </a:prstGeom>
        </p:spPr>
        <p:txBody>
          <a:bodyPr lIns="0" rIns="0" tIns="0" bIns="0">
            <a:normAutofit/>
          </a:bodyPr>
          <a:p>
            <a:endParaRPr b="0" lang="hr-HR" sz="3200" spc="-1" strike="noStrike">
              <a:latin typeface="Arial"/>
            </a:endParaRPr>
          </a:p>
        </p:txBody>
      </p:sp>
      <p:sp>
        <p:nvSpPr>
          <p:cNvPr id="135" name="PlaceHolder 3"/>
          <p:cNvSpPr>
            <a:spLocks noGrp="1"/>
          </p:cNvSpPr>
          <p:nvPr>
            <p:ph type="body"/>
          </p:nvPr>
        </p:nvSpPr>
        <p:spPr>
          <a:xfrm>
            <a:off x="5152680" y="1768680"/>
            <a:ext cx="4426920" cy="2090880"/>
          </a:xfrm>
          <a:prstGeom prst="rect">
            <a:avLst/>
          </a:prstGeom>
        </p:spPr>
        <p:txBody>
          <a:bodyPr lIns="0" rIns="0" tIns="0" bIns="0">
            <a:normAutofit/>
          </a:bodyPr>
          <a:p>
            <a:endParaRPr b="0" lang="hr-HR" sz="3200" spc="-1" strike="noStrike">
              <a:latin typeface="Arial"/>
            </a:endParaRPr>
          </a:p>
        </p:txBody>
      </p:sp>
      <p:sp>
        <p:nvSpPr>
          <p:cNvPr id="136" name="PlaceHolder 4"/>
          <p:cNvSpPr>
            <a:spLocks noGrp="1"/>
          </p:cNvSpPr>
          <p:nvPr>
            <p:ph type="body"/>
          </p:nvPr>
        </p:nvSpPr>
        <p:spPr>
          <a:xfrm>
            <a:off x="5152680" y="4058640"/>
            <a:ext cx="4426920" cy="2090880"/>
          </a:xfrm>
          <a:prstGeom prst="rect">
            <a:avLst/>
          </a:prstGeom>
        </p:spPr>
        <p:txBody>
          <a:bodyPr lIns="0" rIns="0" tIns="0" bIns="0">
            <a:normAutofit/>
          </a:bodyPr>
          <a:p>
            <a:endParaRPr b="0" lang="hr-HR"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138" name="PlaceHolder 2"/>
          <p:cNvSpPr>
            <a:spLocks noGrp="1"/>
          </p:cNvSpPr>
          <p:nvPr>
            <p:ph type="body"/>
          </p:nvPr>
        </p:nvSpPr>
        <p:spPr>
          <a:xfrm>
            <a:off x="504000" y="1768680"/>
            <a:ext cx="4426920" cy="2090880"/>
          </a:xfrm>
          <a:prstGeom prst="rect">
            <a:avLst/>
          </a:prstGeom>
        </p:spPr>
        <p:txBody>
          <a:bodyPr lIns="0" rIns="0" tIns="0" bIns="0">
            <a:normAutofit/>
          </a:bodyPr>
          <a:p>
            <a:endParaRPr b="0" lang="hr-HR" sz="3200" spc="-1" strike="noStrike">
              <a:latin typeface="Arial"/>
            </a:endParaRPr>
          </a:p>
        </p:txBody>
      </p:sp>
      <p:sp>
        <p:nvSpPr>
          <p:cNvPr id="139" name="PlaceHolder 3"/>
          <p:cNvSpPr>
            <a:spLocks noGrp="1"/>
          </p:cNvSpPr>
          <p:nvPr>
            <p:ph type="body"/>
          </p:nvPr>
        </p:nvSpPr>
        <p:spPr>
          <a:xfrm>
            <a:off x="5152680" y="1768680"/>
            <a:ext cx="4426920" cy="2090880"/>
          </a:xfrm>
          <a:prstGeom prst="rect">
            <a:avLst/>
          </a:prstGeom>
        </p:spPr>
        <p:txBody>
          <a:bodyPr lIns="0" rIns="0" tIns="0" bIns="0">
            <a:normAutofit/>
          </a:bodyPr>
          <a:p>
            <a:endParaRPr b="0" lang="hr-HR" sz="3200" spc="-1" strike="noStrike">
              <a:latin typeface="Arial"/>
            </a:endParaRPr>
          </a:p>
        </p:txBody>
      </p:sp>
      <p:sp>
        <p:nvSpPr>
          <p:cNvPr id="140" name="PlaceHolder 4"/>
          <p:cNvSpPr>
            <a:spLocks noGrp="1"/>
          </p:cNvSpPr>
          <p:nvPr>
            <p:ph type="body"/>
          </p:nvPr>
        </p:nvSpPr>
        <p:spPr>
          <a:xfrm>
            <a:off x="504000" y="4058640"/>
            <a:ext cx="9072000" cy="2090880"/>
          </a:xfrm>
          <a:prstGeom prst="rect">
            <a:avLst/>
          </a:prstGeom>
        </p:spPr>
        <p:txBody>
          <a:bodyPr lIns="0" rIns="0" tIns="0" bIns="0">
            <a:normAutofit/>
          </a:bodyPr>
          <a:p>
            <a:endParaRPr b="0" lang="hr-HR"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142" name="PlaceHolder 2"/>
          <p:cNvSpPr>
            <a:spLocks noGrp="1"/>
          </p:cNvSpPr>
          <p:nvPr>
            <p:ph type="body"/>
          </p:nvPr>
        </p:nvSpPr>
        <p:spPr>
          <a:xfrm>
            <a:off x="504000" y="1768680"/>
            <a:ext cx="9072000" cy="2090880"/>
          </a:xfrm>
          <a:prstGeom prst="rect">
            <a:avLst/>
          </a:prstGeom>
        </p:spPr>
        <p:txBody>
          <a:bodyPr lIns="0" rIns="0" tIns="0" bIns="0">
            <a:normAutofit/>
          </a:bodyPr>
          <a:p>
            <a:endParaRPr b="0" lang="hr-HR" sz="3200" spc="-1" strike="noStrike">
              <a:latin typeface="Arial"/>
            </a:endParaRPr>
          </a:p>
        </p:txBody>
      </p:sp>
      <p:sp>
        <p:nvSpPr>
          <p:cNvPr id="143" name="PlaceHolder 3"/>
          <p:cNvSpPr>
            <a:spLocks noGrp="1"/>
          </p:cNvSpPr>
          <p:nvPr>
            <p:ph type="body"/>
          </p:nvPr>
        </p:nvSpPr>
        <p:spPr>
          <a:xfrm>
            <a:off x="504000" y="4058640"/>
            <a:ext cx="9072000" cy="2090880"/>
          </a:xfrm>
          <a:prstGeom prst="rect">
            <a:avLst/>
          </a:prstGeom>
        </p:spPr>
        <p:txBody>
          <a:bodyPr lIns="0" rIns="0" tIns="0" bIns="0">
            <a:normAutofit/>
          </a:bodyPr>
          <a:p>
            <a:endParaRPr b="0" lang="hr-HR"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145" name="PlaceHolder 2"/>
          <p:cNvSpPr>
            <a:spLocks noGrp="1"/>
          </p:cNvSpPr>
          <p:nvPr>
            <p:ph type="body"/>
          </p:nvPr>
        </p:nvSpPr>
        <p:spPr>
          <a:xfrm>
            <a:off x="504000" y="1768680"/>
            <a:ext cx="4426920" cy="2090880"/>
          </a:xfrm>
          <a:prstGeom prst="rect">
            <a:avLst/>
          </a:prstGeom>
        </p:spPr>
        <p:txBody>
          <a:bodyPr lIns="0" rIns="0" tIns="0" bIns="0">
            <a:normAutofit/>
          </a:bodyPr>
          <a:p>
            <a:endParaRPr b="0" lang="hr-HR" sz="3200" spc="-1" strike="noStrike">
              <a:latin typeface="Arial"/>
            </a:endParaRPr>
          </a:p>
        </p:txBody>
      </p:sp>
      <p:sp>
        <p:nvSpPr>
          <p:cNvPr id="146" name="PlaceHolder 3"/>
          <p:cNvSpPr>
            <a:spLocks noGrp="1"/>
          </p:cNvSpPr>
          <p:nvPr>
            <p:ph type="body"/>
          </p:nvPr>
        </p:nvSpPr>
        <p:spPr>
          <a:xfrm>
            <a:off x="5152680" y="1768680"/>
            <a:ext cx="4426920" cy="2090880"/>
          </a:xfrm>
          <a:prstGeom prst="rect">
            <a:avLst/>
          </a:prstGeom>
        </p:spPr>
        <p:txBody>
          <a:bodyPr lIns="0" rIns="0" tIns="0" bIns="0">
            <a:normAutofit/>
          </a:bodyPr>
          <a:p>
            <a:endParaRPr b="0" lang="hr-HR" sz="3200" spc="-1" strike="noStrike">
              <a:latin typeface="Arial"/>
            </a:endParaRPr>
          </a:p>
        </p:txBody>
      </p:sp>
      <p:sp>
        <p:nvSpPr>
          <p:cNvPr id="147" name="PlaceHolder 4"/>
          <p:cNvSpPr>
            <a:spLocks noGrp="1"/>
          </p:cNvSpPr>
          <p:nvPr>
            <p:ph type="body"/>
          </p:nvPr>
        </p:nvSpPr>
        <p:spPr>
          <a:xfrm>
            <a:off x="504000" y="4058640"/>
            <a:ext cx="4426920" cy="2090880"/>
          </a:xfrm>
          <a:prstGeom prst="rect">
            <a:avLst/>
          </a:prstGeom>
        </p:spPr>
        <p:txBody>
          <a:bodyPr lIns="0" rIns="0" tIns="0" bIns="0">
            <a:normAutofit/>
          </a:bodyPr>
          <a:p>
            <a:endParaRPr b="0" lang="hr-HR" sz="3200" spc="-1" strike="noStrike">
              <a:latin typeface="Arial"/>
            </a:endParaRPr>
          </a:p>
        </p:txBody>
      </p:sp>
      <p:sp>
        <p:nvSpPr>
          <p:cNvPr id="148" name="PlaceHolder 5"/>
          <p:cNvSpPr>
            <a:spLocks noGrp="1"/>
          </p:cNvSpPr>
          <p:nvPr>
            <p:ph type="body"/>
          </p:nvPr>
        </p:nvSpPr>
        <p:spPr>
          <a:xfrm>
            <a:off x="5152680" y="4058640"/>
            <a:ext cx="4426920" cy="2090880"/>
          </a:xfrm>
          <a:prstGeom prst="rect">
            <a:avLst/>
          </a:prstGeom>
        </p:spPr>
        <p:txBody>
          <a:bodyPr lIns="0" rIns="0" tIns="0" bIns="0">
            <a:normAutofit/>
          </a:bodyPr>
          <a:p>
            <a:endParaRPr b="0" lang="hr-HR"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150" name="PlaceHolder 2"/>
          <p:cNvSpPr>
            <a:spLocks noGrp="1"/>
          </p:cNvSpPr>
          <p:nvPr>
            <p:ph type="body"/>
          </p:nvPr>
        </p:nvSpPr>
        <p:spPr>
          <a:xfrm>
            <a:off x="504000" y="1768680"/>
            <a:ext cx="2921040" cy="2090880"/>
          </a:xfrm>
          <a:prstGeom prst="rect">
            <a:avLst/>
          </a:prstGeom>
        </p:spPr>
        <p:txBody>
          <a:bodyPr lIns="0" rIns="0" tIns="0" bIns="0">
            <a:normAutofit/>
          </a:bodyPr>
          <a:p>
            <a:endParaRPr b="0" lang="hr-HR" sz="3200" spc="-1" strike="noStrike">
              <a:latin typeface="Arial"/>
            </a:endParaRPr>
          </a:p>
        </p:txBody>
      </p:sp>
      <p:sp>
        <p:nvSpPr>
          <p:cNvPr id="151" name="PlaceHolder 3"/>
          <p:cNvSpPr>
            <a:spLocks noGrp="1"/>
          </p:cNvSpPr>
          <p:nvPr>
            <p:ph type="body"/>
          </p:nvPr>
        </p:nvSpPr>
        <p:spPr>
          <a:xfrm>
            <a:off x="3571560" y="1768680"/>
            <a:ext cx="2921040" cy="2090880"/>
          </a:xfrm>
          <a:prstGeom prst="rect">
            <a:avLst/>
          </a:prstGeom>
        </p:spPr>
        <p:txBody>
          <a:bodyPr lIns="0" rIns="0" tIns="0" bIns="0">
            <a:normAutofit/>
          </a:bodyPr>
          <a:p>
            <a:endParaRPr b="0" lang="hr-HR" sz="3200" spc="-1" strike="noStrike">
              <a:latin typeface="Arial"/>
            </a:endParaRPr>
          </a:p>
        </p:txBody>
      </p:sp>
      <p:sp>
        <p:nvSpPr>
          <p:cNvPr id="152" name="PlaceHolder 4"/>
          <p:cNvSpPr>
            <a:spLocks noGrp="1"/>
          </p:cNvSpPr>
          <p:nvPr>
            <p:ph type="body"/>
          </p:nvPr>
        </p:nvSpPr>
        <p:spPr>
          <a:xfrm>
            <a:off x="6639120" y="1768680"/>
            <a:ext cx="2921040" cy="2090880"/>
          </a:xfrm>
          <a:prstGeom prst="rect">
            <a:avLst/>
          </a:prstGeom>
        </p:spPr>
        <p:txBody>
          <a:bodyPr lIns="0" rIns="0" tIns="0" bIns="0">
            <a:normAutofit/>
          </a:bodyPr>
          <a:p>
            <a:endParaRPr b="0" lang="hr-HR" sz="3200" spc="-1" strike="noStrike">
              <a:latin typeface="Arial"/>
            </a:endParaRPr>
          </a:p>
        </p:txBody>
      </p:sp>
      <p:sp>
        <p:nvSpPr>
          <p:cNvPr id="153" name="PlaceHolder 5"/>
          <p:cNvSpPr>
            <a:spLocks noGrp="1"/>
          </p:cNvSpPr>
          <p:nvPr>
            <p:ph type="body"/>
          </p:nvPr>
        </p:nvSpPr>
        <p:spPr>
          <a:xfrm>
            <a:off x="504000" y="4058640"/>
            <a:ext cx="2921040" cy="2090880"/>
          </a:xfrm>
          <a:prstGeom prst="rect">
            <a:avLst/>
          </a:prstGeom>
        </p:spPr>
        <p:txBody>
          <a:bodyPr lIns="0" rIns="0" tIns="0" bIns="0">
            <a:normAutofit/>
          </a:bodyPr>
          <a:p>
            <a:endParaRPr b="0" lang="hr-HR" sz="3200" spc="-1" strike="noStrike">
              <a:latin typeface="Arial"/>
            </a:endParaRPr>
          </a:p>
        </p:txBody>
      </p:sp>
      <p:sp>
        <p:nvSpPr>
          <p:cNvPr id="154" name="PlaceHolder 6"/>
          <p:cNvSpPr>
            <a:spLocks noGrp="1"/>
          </p:cNvSpPr>
          <p:nvPr>
            <p:ph type="body"/>
          </p:nvPr>
        </p:nvSpPr>
        <p:spPr>
          <a:xfrm>
            <a:off x="3571560" y="4058640"/>
            <a:ext cx="2921040" cy="2090880"/>
          </a:xfrm>
          <a:prstGeom prst="rect">
            <a:avLst/>
          </a:prstGeom>
        </p:spPr>
        <p:txBody>
          <a:bodyPr lIns="0" rIns="0" tIns="0" bIns="0">
            <a:normAutofit/>
          </a:bodyPr>
          <a:p>
            <a:endParaRPr b="0" lang="hr-HR" sz="3200" spc="-1" strike="noStrike">
              <a:latin typeface="Arial"/>
            </a:endParaRPr>
          </a:p>
        </p:txBody>
      </p:sp>
      <p:sp>
        <p:nvSpPr>
          <p:cNvPr id="155" name="PlaceHolder 7"/>
          <p:cNvSpPr>
            <a:spLocks noGrp="1"/>
          </p:cNvSpPr>
          <p:nvPr>
            <p:ph type="body"/>
          </p:nvPr>
        </p:nvSpPr>
        <p:spPr>
          <a:xfrm>
            <a:off x="6639120" y="4058640"/>
            <a:ext cx="2921040" cy="2090880"/>
          </a:xfrm>
          <a:prstGeom prst="rect">
            <a:avLst/>
          </a:prstGeom>
        </p:spPr>
        <p:txBody>
          <a:bodyPr lIns="0" rIns="0" tIns="0" bIns="0">
            <a:normAutofit/>
          </a:bodyPr>
          <a:p>
            <a:endParaRPr b="0" lang="hr-HR"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0"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161" name="PlaceHolder 2"/>
          <p:cNvSpPr>
            <a:spLocks noGrp="1"/>
          </p:cNvSpPr>
          <p:nvPr>
            <p:ph type="subTitle"/>
          </p:nvPr>
        </p:nvSpPr>
        <p:spPr>
          <a:xfrm>
            <a:off x="504000" y="1768680"/>
            <a:ext cx="9072000" cy="438408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163" name="PlaceHolder 2"/>
          <p:cNvSpPr>
            <a:spLocks noGrp="1"/>
          </p:cNvSpPr>
          <p:nvPr>
            <p:ph type="body"/>
          </p:nvPr>
        </p:nvSpPr>
        <p:spPr>
          <a:xfrm>
            <a:off x="504000" y="1768680"/>
            <a:ext cx="9072000" cy="4384080"/>
          </a:xfrm>
          <a:prstGeom prst="rect">
            <a:avLst/>
          </a:prstGeom>
        </p:spPr>
        <p:txBody>
          <a:bodyPr lIns="0" rIns="0" tIns="0" bIns="0">
            <a:normAutofit/>
          </a:bodyPr>
          <a:p>
            <a:endParaRPr b="0" lang="hr-HR"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165" name="PlaceHolder 2"/>
          <p:cNvSpPr>
            <a:spLocks noGrp="1"/>
          </p:cNvSpPr>
          <p:nvPr>
            <p:ph type="body"/>
          </p:nvPr>
        </p:nvSpPr>
        <p:spPr>
          <a:xfrm>
            <a:off x="504000" y="1768680"/>
            <a:ext cx="4426920" cy="4384080"/>
          </a:xfrm>
          <a:prstGeom prst="rect">
            <a:avLst/>
          </a:prstGeom>
        </p:spPr>
        <p:txBody>
          <a:bodyPr lIns="0" rIns="0" tIns="0" bIns="0">
            <a:normAutofit/>
          </a:bodyPr>
          <a:p>
            <a:endParaRPr b="0" lang="hr-HR" sz="3200" spc="-1" strike="noStrike">
              <a:latin typeface="Arial"/>
            </a:endParaRPr>
          </a:p>
        </p:txBody>
      </p:sp>
      <p:sp>
        <p:nvSpPr>
          <p:cNvPr id="166" name="PlaceHolder 3"/>
          <p:cNvSpPr>
            <a:spLocks noGrp="1"/>
          </p:cNvSpPr>
          <p:nvPr>
            <p:ph type="body"/>
          </p:nvPr>
        </p:nvSpPr>
        <p:spPr>
          <a:xfrm>
            <a:off x="5152680" y="1768680"/>
            <a:ext cx="4426920" cy="4384080"/>
          </a:xfrm>
          <a:prstGeom prst="rect">
            <a:avLst/>
          </a:prstGeom>
        </p:spPr>
        <p:txBody>
          <a:bodyPr lIns="0" rIns="0" tIns="0" bIns="0">
            <a:normAutofit/>
          </a:bodyPr>
          <a:p>
            <a:endParaRPr b="0" lang="hr-HR"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7"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8" name="PlaceHolder 1"/>
          <p:cNvSpPr>
            <a:spLocks noGrp="1"/>
          </p:cNvSpPr>
          <p:nvPr>
            <p:ph type="subTitle"/>
          </p:nvPr>
        </p:nvSpPr>
        <p:spPr>
          <a:xfrm>
            <a:off x="504000" y="301320"/>
            <a:ext cx="9072000" cy="585036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170" name="PlaceHolder 2"/>
          <p:cNvSpPr>
            <a:spLocks noGrp="1"/>
          </p:cNvSpPr>
          <p:nvPr>
            <p:ph type="body"/>
          </p:nvPr>
        </p:nvSpPr>
        <p:spPr>
          <a:xfrm>
            <a:off x="504000" y="1768680"/>
            <a:ext cx="4426920" cy="2090880"/>
          </a:xfrm>
          <a:prstGeom prst="rect">
            <a:avLst/>
          </a:prstGeom>
        </p:spPr>
        <p:txBody>
          <a:bodyPr lIns="0" rIns="0" tIns="0" bIns="0">
            <a:normAutofit/>
          </a:bodyPr>
          <a:p>
            <a:endParaRPr b="0" lang="hr-HR" sz="3200" spc="-1" strike="noStrike">
              <a:latin typeface="Arial"/>
            </a:endParaRPr>
          </a:p>
        </p:txBody>
      </p:sp>
      <p:sp>
        <p:nvSpPr>
          <p:cNvPr id="171" name="PlaceHolder 3"/>
          <p:cNvSpPr>
            <a:spLocks noGrp="1"/>
          </p:cNvSpPr>
          <p:nvPr>
            <p:ph type="body"/>
          </p:nvPr>
        </p:nvSpPr>
        <p:spPr>
          <a:xfrm>
            <a:off x="5152680" y="1768680"/>
            <a:ext cx="4426920" cy="4384080"/>
          </a:xfrm>
          <a:prstGeom prst="rect">
            <a:avLst/>
          </a:prstGeom>
        </p:spPr>
        <p:txBody>
          <a:bodyPr lIns="0" rIns="0" tIns="0" bIns="0">
            <a:normAutofit/>
          </a:bodyPr>
          <a:p>
            <a:endParaRPr b="0" lang="hr-HR" sz="3200" spc="-1" strike="noStrike">
              <a:latin typeface="Arial"/>
            </a:endParaRPr>
          </a:p>
        </p:txBody>
      </p:sp>
      <p:sp>
        <p:nvSpPr>
          <p:cNvPr id="172" name="PlaceHolder 4"/>
          <p:cNvSpPr>
            <a:spLocks noGrp="1"/>
          </p:cNvSpPr>
          <p:nvPr>
            <p:ph type="body"/>
          </p:nvPr>
        </p:nvSpPr>
        <p:spPr>
          <a:xfrm>
            <a:off x="504000" y="4058640"/>
            <a:ext cx="4426920" cy="2090880"/>
          </a:xfrm>
          <a:prstGeom prst="rect">
            <a:avLst/>
          </a:prstGeom>
        </p:spPr>
        <p:txBody>
          <a:bodyPr lIns="0" rIns="0" tIns="0" bIns="0">
            <a:normAutofit/>
          </a:bodyPr>
          <a:p>
            <a:endParaRPr b="0" lang="hr-HR"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174" name="PlaceHolder 2"/>
          <p:cNvSpPr>
            <a:spLocks noGrp="1"/>
          </p:cNvSpPr>
          <p:nvPr>
            <p:ph type="body"/>
          </p:nvPr>
        </p:nvSpPr>
        <p:spPr>
          <a:xfrm>
            <a:off x="504000" y="1768680"/>
            <a:ext cx="4426920" cy="4384080"/>
          </a:xfrm>
          <a:prstGeom prst="rect">
            <a:avLst/>
          </a:prstGeom>
        </p:spPr>
        <p:txBody>
          <a:bodyPr lIns="0" rIns="0" tIns="0" bIns="0">
            <a:normAutofit/>
          </a:bodyPr>
          <a:p>
            <a:endParaRPr b="0" lang="hr-HR" sz="3200" spc="-1" strike="noStrike">
              <a:latin typeface="Arial"/>
            </a:endParaRPr>
          </a:p>
        </p:txBody>
      </p:sp>
      <p:sp>
        <p:nvSpPr>
          <p:cNvPr id="175" name="PlaceHolder 3"/>
          <p:cNvSpPr>
            <a:spLocks noGrp="1"/>
          </p:cNvSpPr>
          <p:nvPr>
            <p:ph type="body"/>
          </p:nvPr>
        </p:nvSpPr>
        <p:spPr>
          <a:xfrm>
            <a:off x="5152680" y="1768680"/>
            <a:ext cx="4426920" cy="2090880"/>
          </a:xfrm>
          <a:prstGeom prst="rect">
            <a:avLst/>
          </a:prstGeom>
        </p:spPr>
        <p:txBody>
          <a:bodyPr lIns="0" rIns="0" tIns="0" bIns="0">
            <a:normAutofit/>
          </a:bodyPr>
          <a:p>
            <a:endParaRPr b="0" lang="hr-HR" sz="3200" spc="-1" strike="noStrike">
              <a:latin typeface="Arial"/>
            </a:endParaRPr>
          </a:p>
        </p:txBody>
      </p:sp>
      <p:sp>
        <p:nvSpPr>
          <p:cNvPr id="176" name="PlaceHolder 4"/>
          <p:cNvSpPr>
            <a:spLocks noGrp="1"/>
          </p:cNvSpPr>
          <p:nvPr>
            <p:ph type="body"/>
          </p:nvPr>
        </p:nvSpPr>
        <p:spPr>
          <a:xfrm>
            <a:off x="5152680" y="4058640"/>
            <a:ext cx="4426920" cy="2090880"/>
          </a:xfrm>
          <a:prstGeom prst="rect">
            <a:avLst/>
          </a:prstGeom>
        </p:spPr>
        <p:txBody>
          <a:bodyPr lIns="0" rIns="0" tIns="0" bIns="0">
            <a:normAutofit/>
          </a:bodyPr>
          <a:p>
            <a:endParaRPr b="0" lang="hr-HR"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178" name="PlaceHolder 2"/>
          <p:cNvSpPr>
            <a:spLocks noGrp="1"/>
          </p:cNvSpPr>
          <p:nvPr>
            <p:ph type="body"/>
          </p:nvPr>
        </p:nvSpPr>
        <p:spPr>
          <a:xfrm>
            <a:off x="504000" y="1768680"/>
            <a:ext cx="4426920" cy="2090880"/>
          </a:xfrm>
          <a:prstGeom prst="rect">
            <a:avLst/>
          </a:prstGeom>
        </p:spPr>
        <p:txBody>
          <a:bodyPr lIns="0" rIns="0" tIns="0" bIns="0">
            <a:normAutofit/>
          </a:bodyPr>
          <a:p>
            <a:endParaRPr b="0" lang="hr-HR" sz="3200" spc="-1" strike="noStrike">
              <a:latin typeface="Arial"/>
            </a:endParaRPr>
          </a:p>
        </p:txBody>
      </p:sp>
      <p:sp>
        <p:nvSpPr>
          <p:cNvPr id="179" name="PlaceHolder 3"/>
          <p:cNvSpPr>
            <a:spLocks noGrp="1"/>
          </p:cNvSpPr>
          <p:nvPr>
            <p:ph type="body"/>
          </p:nvPr>
        </p:nvSpPr>
        <p:spPr>
          <a:xfrm>
            <a:off x="5152680" y="1768680"/>
            <a:ext cx="4426920" cy="2090880"/>
          </a:xfrm>
          <a:prstGeom prst="rect">
            <a:avLst/>
          </a:prstGeom>
        </p:spPr>
        <p:txBody>
          <a:bodyPr lIns="0" rIns="0" tIns="0" bIns="0">
            <a:normAutofit/>
          </a:bodyPr>
          <a:p>
            <a:endParaRPr b="0" lang="hr-HR" sz="3200" spc="-1" strike="noStrike">
              <a:latin typeface="Arial"/>
            </a:endParaRPr>
          </a:p>
        </p:txBody>
      </p:sp>
      <p:sp>
        <p:nvSpPr>
          <p:cNvPr id="180" name="PlaceHolder 4"/>
          <p:cNvSpPr>
            <a:spLocks noGrp="1"/>
          </p:cNvSpPr>
          <p:nvPr>
            <p:ph type="body"/>
          </p:nvPr>
        </p:nvSpPr>
        <p:spPr>
          <a:xfrm>
            <a:off x="504000" y="4058640"/>
            <a:ext cx="9072000" cy="2090880"/>
          </a:xfrm>
          <a:prstGeom prst="rect">
            <a:avLst/>
          </a:prstGeom>
        </p:spPr>
        <p:txBody>
          <a:bodyPr lIns="0" rIns="0" tIns="0" bIns="0">
            <a:normAutofit/>
          </a:bodyPr>
          <a:p>
            <a:endParaRPr b="0" lang="hr-HR"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182" name="PlaceHolder 2"/>
          <p:cNvSpPr>
            <a:spLocks noGrp="1"/>
          </p:cNvSpPr>
          <p:nvPr>
            <p:ph type="body"/>
          </p:nvPr>
        </p:nvSpPr>
        <p:spPr>
          <a:xfrm>
            <a:off x="504000" y="1768680"/>
            <a:ext cx="9072000" cy="2090880"/>
          </a:xfrm>
          <a:prstGeom prst="rect">
            <a:avLst/>
          </a:prstGeom>
        </p:spPr>
        <p:txBody>
          <a:bodyPr lIns="0" rIns="0" tIns="0" bIns="0">
            <a:normAutofit/>
          </a:bodyPr>
          <a:p>
            <a:endParaRPr b="0" lang="hr-HR" sz="3200" spc="-1" strike="noStrike">
              <a:latin typeface="Arial"/>
            </a:endParaRPr>
          </a:p>
        </p:txBody>
      </p:sp>
      <p:sp>
        <p:nvSpPr>
          <p:cNvPr id="183" name="PlaceHolder 3"/>
          <p:cNvSpPr>
            <a:spLocks noGrp="1"/>
          </p:cNvSpPr>
          <p:nvPr>
            <p:ph type="body"/>
          </p:nvPr>
        </p:nvSpPr>
        <p:spPr>
          <a:xfrm>
            <a:off x="504000" y="4058640"/>
            <a:ext cx="9072000" cy="2090880"/>
          </a:xfrm>
          <a:prstGeom prst="rect">
            <a:avLst/>
          </a:prstGeom>
        </p:spPr>
        <p:txBody>
          <a:bodyPr lIns="0" rIns="0" tIns="0" bIns="0">
            <a:normAutofit/>
          </a:bodyPr>
          <a:p>
            <a:endParaRPr b="0" lang="hr-HR"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185" name="PlaceHolder 2"/>
          <p:cNvSpPr>
            <a:spLocks noGrp="1"/>
          </p:cNvSpPr>
          <p:nvPr>
            <p:ph type="body"/>
          </p:nvPr>
        </p:nvSpPr>
        <p:spPr>
          <a:xfrm>
            <a:off x="504000" y="1768680"/>
            <a:ext cx="4426920" cy="2090880"/>
          </a:xfrm>
          <a:prstGeom prst="rect">
            <a:avLst/>
          </a:prstGeom>
        </p:spPr>
        <p:txBody>
          <a:bodyPr lIns="0" rIns="0" tIns="0" bIns="0">
            <a:normAutofit/>
          </a:bodyPr>
          <a:p>
            <a:endParaRPr b="0" lang="hr-HR" sz="3200" spc="-1" strike="noStrike">
              <a:latin typeface="Arial"/>
            </a:endParaRPr>
          </a:p>
        </p:txBody>
      </p:sp>
      <p:sp>
        <p:nvSpPr>
          <p:cNvPr id="186" name="PlaceHolder 3"/>
          <p:cNvSpPr>
            <a:spLocks noGrp="1"/>
          </p:cNvSpPr>
          <p:nvPr>
            <p:ph type="body"/>
          </p:nvPr>
        </p:nvSpPr>
        <p:spPr>
          <a:xfrm>
            <a:off x="5152680" y="1768680"/>
            <a:ext cx="4426920" cy="2090880"/>
          </a:xfrm>
          <a:prstGeom prst="rect">
            <a:avLst/>
          </a:prstGeom>
        </p:spPr>
        <p:txBody>
          <a:bodyPr lIns="0" rIns="0" tIns="0" bIns="0">
            <a:normAutofit/>
          </a:bodyPr>
          <a:p>
            <a:endParaRPr b="0" lang="hr-HR" sz="3200" spc="-1" strike="noStrike">
              <a:latin typeface="Arial"/>
            </a:endParaRPr>
          </a:p>
        </p:txBody>
      </p:sp>
      <p:sp>
        <p:nvSpPr>
          <p:cNvPr id="187" name="PlaceHolder 4"/>
          <p:cNvSpPr>
            <a:spLocks noGrp="1"/>
          </p:cNvSpPr>
          <p:nvPr>
            <p:ph type="body"/>
          </p:nvPr>
        </p:nvSpPr>
        <p:spPr>
          <a:xfrm>
            <a:off x="504000" y="4058640"/>
            <a:ext cx="4426920" cy="2090880"/>
          </a:xfrm>
          <a:prstGeom prst="rect">
            <a:avLst/>
          </a:prstGeom>
        </p:spPr>
        <p:txBody>
          <a:bodyPr lIns="0" rIns="0" tIns="0" bIns="0">
            <a:normAutofit/>
          </a:bodyPr>
          <a:p>
            <a:endParaRPr b="0" lang="hr-HR" sz="3200" spc="-1" strike="noStrike">
              <a:latin typeface="Arial"/>
            </a:endParaRPr>
          </a:p>
        </p:txBody>
      </p:sp>
      <p:sp>
        <p:nvSpPr>
          <p:cNvPr id="188" name="PlaceHolder 5"/>
          <p:cNvSpPr>
            <a:spLocks noGrp="1"/>
          </p:cNvSpPr>
          <p:nvPr>
            <p:ph type="body"/>
          </p:nvPr>
        </p:nvSpPr>
        <p:spPr>
          <a:xfrm>
            <a:off x="5152680" y="4058640"/>
            <a:ext cx="4426920" cy="2090880"/>
          </a:xfrm>
          <a:prstGeom prst="rect">
            <a:avLst/>
          </a:prstGeom>
        </p:spPr>
        <p:txBody>
          <a:bodyPr lIns="0" rIns="0" tIns="0" bIns="0">
            <a:normAutofit/>
          </a:bodyPr>
          <a:p>
            <a:endParaRPr b="0" lang="hr-HR"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04000" y="301320"/>
            <a:ext cx="9072000" cy="585036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190" name="PlaceHolder 2"/>
          <p:cNvSpPr>
            <a:spLocks noGrp="1"/>
          </p:cNvSpPr>
          <p:nvPr>
            <p:ph type="body"/>
          </p:nvPr>
        </p:nvSpPr>
        <p:spPr>
          <a:xfrm>
            <a:off x="504000" y="1768680"/>
            <a:ext cx="2921040" cy="2090880"/>
          </a:xfrm>
          <a:prstGeom prst="rect">
            <a:avLst/>
          </a:prstGeom>
        </p:spPr>
        <p:txBody>
          <a:bodyPr lIns="0" rIns="0" tIns="0" bIns="0">
            <a:normAutofit/>
          </a:bodyPr>
          <a:p>
            <a:endParaRPr b="0" lang="hr-HR" sz="3200" spc="-1" strike="noStrike">
              <a:latin typeface="Arial"/>
            </a:endParaRPr>
          </a:p>
        </p:txBody>
      </p:sp>
      <p:sp>
        <p:nvSpPr>
          <p:cNvPr id="191" name="PlaceHolder 3"/>
          <p:cNvSpPr>
            <a:spLocks noGrp="1"/>
          </p:cNvSpPr>
          <p:nvPr>
            <p:ph type="body"/>
          </p:nvPr>
        </p:nvSpPr>
        <p:spPr>
          <a:xfrm>
            <a:off x="3571560" y="1768680"/>
            <a:ext cx="2921040" cy="2090880"/>
          </a:xfrm>
          <a:prstGeom prst="rect">
            <a:avLst/>
          </a:prstGeom>
        </p:spPr>
        <p:txBody>
          <a:bodyPr lIns="0" rIns="0" tIns="0" bIns="0">
            <a:normAutofit/>
          </a:bodyPr>
          <a:p>
            <a:endParaRPr b="0" lang="hr-HR" sz="3200" spc="-1" strike="noStrike">
              <a:latin typeface="Arial"/>
            </a:endParaRPr>
          </a:p>
        </p:txBody>
      </p:sp>
      <p:sp>
        <p:nvSpPr>
          <p:cNvPr id="192" name="PlaceHolder 4"/>
          <p:cNvSpPr>
            <a:spLocks noGrp="1"/>
          </p:cNvSpPr>
          <p:nvPr>
            <p:ph type="body"/>
          </p:nvPr>
        </p:nvSpPr>
        <p:spPr>
          <a:xfrm>
            <a:off x="6639120" y="1768680"/>
            <a:ext cx="2921040" cy="2090880"/>
          </a:xfrm>
          <a:prstGeom prst="rect">
            <a:avLst/>
          </a:prstGeom>
        </p:spPr>
        <p:txBody>
          <a:bodyPr lIns="0" rIns="0" tIns="0" bIns="0">
            <a:normAutofit/>
          </a:bodyPr>
          <a:p>
            <a:endParaRPr b="0" lang="hr-HR" sz="3200" spc="-1" strike="noStrike">
              <a:latin typeface="Arial"/>
            </a:endParaRPr>
          </a:p>
        </p:txBody>
      </p:sp>
      <p:sp>
        <p:nvSpPr>
          <p:cNvPr id="193" name="PlaceHolder 5"/>
          <p:cNvSpPr>
            <a:spLocks noGrp="1"/>
          </p:cNvSpPr>
          <p:nvPr>
            <p:ph type="body"/>
          </p:nvPr>
        </p:nvSpPr>
        <p:spPr>
          <a:xfrm>
            <a:off x="504000" y="4058640"/>
            <a:ext cx="2921040" cy="2090880"/>
          </a:xfrm>
          <a:prstGeom prst="rect">
            <a:avLst/>
          </a:prstGeom>
        </p:spPr>
        <p:txBody>
          <a:bodyPr lIns="0" rIns="0" tIns="0" bIns="0">
            <a:normAutofit/>
          </a:bodyPr>
          <a:p>
            <a:endParaRPr b="0" lang="hr-HR" sz="3200" spc="-1" strike="noStrike">
              <a:latin typeface="Arial"/>
            </a:endParaRPr>
          </a:p>
        </p:txBody>
      </p:sp>
      <p:sp>
        <p:nvSpPr>
          <p:cNvPr id="194" name="PlaceHolder 6"/>
          <p:cNvSpPr>
            <a:spLocks noGrp="1"/>
          </p:cNvSpPr>
          <p:nvPr>
            <p:ph type="body"/>
          </p:nvPr>
        </p:nvSpPr>
        <p:spPr>
          <a:xfrm>
            <a:off x="3571560" y="4058640"/>
            <a:ext cx="2921040" cy="2090880"/>
          </a:xfrm>
          <a:prstGeom prst="rect">
            <a:avLst/>
          </a:prstGeom>
        </p:spPr>
        <p:txBody>
          <a:bodyPr lIns="0" rIns="0" tIns="0" bIns="0">
            <a:normAutofit/>
          </a:bodyPr>
          <a:p>
            <a:endParaRPr b="0" lang="hr-HR" sz="3200" spc="-1" strike="noStrike">
              <a:latin typeface="Arial"/>
            </a:endParaRPr>
          </a:p>
        </p:txBody>
      </p:sp>
      <p:sp>
        <p:nvSpPr>
          <p:cNvPr id="195" name="PlaceHolder 7"/>
          <p:cNvSpPr>
            <a:spLocks noGrp="1"/>
          </p:cNvSpPr>
          <p:nvPr>
            <p:ph type="body"/>
          </p:nvPr>
        </p:nvSpPr>
        <p:spPr>
          <a:xfrm>
            <a:off x="6639120" y="4058640"/>
            <a:ext cx="2921040" cy="2090880"/>
          </a:xfrm>
          <a:prstGeom prst="rect">
            <a:avLst/>
          </a:prstGeom>
        </p:spPr>
        <p:txBody>
          <a:bodyPr lIns="0" rIns="0" tIns="0" bIns="0">
            <a:normAutofit/>
          </a:bodyPr>
          <a:p>
            <a:endParaRPr b="0" lang="hr-H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13" name="PlaceHolder 2"/>
          <p:cNvSpPr>
            <a:spLocks noGrp="1"/>
          </p:cNvSpPr>
          <p:nvPr>
            <p:ph type="body"/>
          </p:nvPr>
        </p:nvSpPr>
        <p:spPr>
          <a:xfrm>
            <a:off x="504000" y="1768680"/>
            <a:ext cx="4426920" cy="2090880"/>
          </a:xfrm>
          <a:prstGeom prst="rect">
            <a:avLst/>
          </a:prstGeom>
        </p:spPr>
        <p:txBody>
          <a:bodyPr lIns="0" rIns="0" tIns="0" bIns="0">
            <a:normAutofit/>
          </a:bodyPr>
          <a:p>
            <a:endParaRPr b="0" lang="hr-HR" sz="3200" spc="-1" strike="noStrike">
              <a:latin typeface="Arial"/>
            </a:endParaRPr>
          </a:p>
        </p:txBody>
      </p:sp>
      <p:sp>
        <p:nvSpPr>
          <p:cNvPr id="14" name="PlaceHolder 3"/>
          <p:cNvSpPr>
            <a:spLocks noGrp="1"/>
          </p:cNvSpPr>
          <p:nvPr>
            <p:ph type="body"/>
          </p:nvPr>
        </p:nvSpPr>
        <p:spPr>
          <a:xfrm>
            <a:off x="5152680" y="1768680"/>
            <a:ext cx="4426920" cy="4384080"/>
          </a:xfrm>
          <a:prstGeom prst="rect">
            <a:avLst/>
          </a:prstGeom>
        </p:spPr>
        <p:txBody>
          <a:bodyPr lIns="0" rIns="0" tIns="0" bIns="0">
            <a:normAutofit/>
          </a:bodyPr>
          <a:p>
            <a:endParaRPr b="0" lang="hr-HR" sz="3200" spc="-1" strike="noStrike">
              <a:latin typeface="Arial"/>
            </a:endParaRPr>
          </a:p>
        </p:txBody>
      </p:sp>
      <p:sp>
        <p:nvSpPr>
          <p:cNvPr id="15" name="PlaceHolder 4"/>
          <p:cNvSpPr>
            <a:spLocks noGrp="1"/>
          </p:cNvSpPr>
          <p:nvPr>
            <p:ph type="body"/>
          </p:nvPr>
        </p:nvSpPr>
        <p:spPr>
          <a:xfrm>
            <a:off x="504000" y="4058640"/>
            <a:ext cx="4426920" cy="2090880"/>
          </a:xfrm>
          <a:prstGeom prst="rect">
            <a:avLst/>
          </a:prstGeom>
        </p:spPr>
        <p:txBody>
          <a:bodyPr lIns="0" rIns="0" tIns="0" bIns="0">
            <a:normAutofit/>
          </a:bodyPr>
          <a:p>
            <a:endParaRPr b="0" lang="hr-H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17" name="PlaceHolder 2"/>
          <p:cNvSpPr>
            <a:spLocks noGrp="1"/>
          </p:cNvSpPr>
          <p:nvPr>
            <p:ph type="body"/>
          </p:nvPr>
        </p:nvSpPr>
        <p:spPr>
          <a:xfrm>
            <a:off x="504000" y="1768680"/>
            <a:ext cx="4426920" cy="4384080"/>
          </a:xfrm>
          <a:prstGeom prst="rect">
            <a:avLst/>
          </a:prstGeom>
        </p:spPr>
        <p:txBody>
          <a:bodyPr lIns="0" rIns="0" tIns="0" bIns="0">
            <a:normAutofit/>
          </a:bodyPr>
          <a:p>
            <a:endParaRPr b="0" lang="hr-HR" sz="3200" spc="-1" strike="noStrike">
              <a:latin typeface="Arial"/>
            </a:endParaRPr>
          </a:p>
        </p:txBody>
      </p:sp>
      <p:sp>
        <p:nvSpPr>
          <p:cNvPr id="18" name="PlaceHolder 3"/>
          <p:cNvSpPr>
            <a:spLocks noGrp="1"/>
          </p:cNvSpPr>
          <p:nvPr>
            <p:ph type="body"/>
          </p:nvPr>
        </p:nvSpPr>
        <p:spPr>
          <a:xfrm>
            <a:off x="5152680" y="1768680"/>
            <a:ext cx="4426920" cy="2090880"/>
          </a:xfrm>
          <a:prstGeom prst="rect">
            <a:avLst/>
          </a:prstGeom>
        </p:spPr>
        <p:txBody>
          <a:bodyPr lIns="0" rIns="0" tIns="0" bIns="0">
            <a:normAutofit/>
          </a:bodyPr>
          <a:p>
            <a:endParaRPr b="0" lang="hr-HR" sz="3200" spc="-1" strike="noStrike">
              <a:latin typeface="Arial"/>
            </a:endParaRPr>
          </a:p>
        </p:txBody>
      </p:sp>
      <p:sp>
        <p:nvSpPr>
          <p:cNvPr id="19" name="PlaceHolder 4"/>
          <p:cNvSpPr>
            <a:spLocks noGrp="1"/>
          </p:cNvSpPr>
          <p:nvPr>
            <p:ph type="body"/>
          </p:nvPr>
        </p:nvSpPr>
        <p:spPr>
          <a:xfrm>
            <a:off x="5152680" y="4058640"/>
            <a:ext cx="4426920" cy="2090880"/>
          </a:xfrm>
          <a:prstGeom prst="rect">
            <a:avLst/>
          </a:prstGeom>
        </p:spPr>
        <p:txBody>
          <a:bodyPr lIns="0" rIns="0" tIns="0" bIns="0">
            <a:normAutofit/>
          </a:bodyPr>
          <a:p>
            <a:endParaRPr b="0" lang="hr-H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hr-HR" sz="4400" spc="-1" strike="noStrike">
              <a:latin typeface="Arial"/>
            </a:endParaRPr>
          </a:p>
        </p:txBody>
      </p:sp>
      <p:sp>
        <p:nvSpPr>
          <p:cNvPr id="21" name="PlaceHolder 2"/>
          <p:cNvSpPr>
            <a:spLocks noGrp="1"/>
          </p:cNvSpPr>
          <p:nvPr>
            <p:ph type="body"/>
          </p:nvPr>
        </p:nvSpPr>
        <p:spPr>
          <a:xfrm>
            <a:off x="504000" y="1768680"/>
            <a:ext cx="4426920" cy="2090880"/>
          </a:xfrm>
          <a:prstGeom prst="rect">
            <a:avLst/>
          </a:prstGeom>
        </p:spPr>
        <p:txBody>
          <a:bodyPr lIns="0" rIns="0" tIns="0" bIns="0">
            <a:normAutofit/>
          </a:bodyPr>
          <a:p>
            <a:endParaRPr b="0" lang="hr-HR" sz="3200" spc="-1" strike="noStrike">
              <a:latin typeface="Arial"/>
            </a:endParaRPr>
          </a:p>
        </p:txBody>
      </p:sp>
      <p:sp>
        <p:nvSpPr>
          <p:cNvPr id="22" name="PlaceHolder 3"/>
          <p:cNvSpPr>
            <a:spLocks noGrp="1"/>
          </p:cNvSpPr>
          <p:nvPr>
            <p:ph type="body"/>
          </p:nvPr>
        </p:nvSpPr>
        <p:spPr>
          <a:xfrm>
            <a:off x="5152680" y="1768680"/>
            <a:ext cx="4426920" cy="2090880"/>
          </a:xfrm>
          <a:prstGeom prst="rect">
            <a:avLst/>
          </a:prstGeom>
        </p:spPr>
        <p:txBody>
          <a:bodyPr lIns="0" rIns="0" tIns="0" bIns="0">
            <a:normAutofit/>
          </a:bodyPr>
          <a:p>
            <a:endParaRPr b="0" lang="hr-HR" sz="3200" spc="-1" strike="noStrike">
              <a:latin typeface="Arial"/>
            </a:endParaRPr>
          </a:p>
        </p:txBody>
      </p:sp>
      <p:sp>
        <p:nvSpPr>
          <p:cNvPr id="23" name="PlaceHolder 4"/>
          <p:cNvSpPr>
            <a:spLocks noGrp="1"/>
          </p:cNvSpPr>
          <p:nvPr>
            <p:ph type="body"/>
          </p:nvPr>
        </p:nvSpPr>
        <p:spPr>
          <a:xfrm>
            <a:off x="504000" y="4058640"/>
            <a:ext cx="9072000" cy="2090880"/>
          </a:xfrm>
          <a:prstGeom prst="rect">
            <a:avLst/>
          </a:prstGeom>
        </p:spPr>
        <p:txBody>
          <a:bodyPr lIns="0" rIns="0" tIns="0" bIns="0">
            <a:normAutofit/>
          </a:bodyPr>
          <a:p>
            <a:endParaRPr b="0" lang="hr-H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5.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0" name="Google Shape;6;p13" descr=""/>
          <p:cNvPicPr/>
          <p:nvPr/>
        </p:nvPicPr>
        <p:blipFill>
          <a:blip r:embed="rId2"/>
          <a:stretch/>
        </p:blipFill>
        <p:spPr>
          <a:xfrm>
            <a:off x="0" y="0"/>
            <a:ext cx="10078200" cy="7558200"/>
          </a:xfrm>
          <a:prstGeom prst="rect">
            <a:avLst/>
          </a:prstGeom>
          <a:ln>
            <a:noFill/>
          </a:ln>
        </p:spPr>
      </p:pic>
      <p:sp>
        <p:nvSpPr>
          <p:cNvPr id="1" name="PlaceHolder 1"/>
          <p:cNvSpPr>
            <a:spLocks noGrp="1"/>
          </p:cNvSpPr>
          <p:nvPr>
            <p:ph type="title"/>
          </p:nvPr>
        </p:nvSpPr>
        <p:spPr>
          <a:xfrm>
            <a:off x="504000" y="300960"/>
            <a:ext cx="9071640" cy="1262160"/>
          </a:xfrm>
          <a:prstGeom prst="rect">
            <a:avLst/>
          </a:prstGeom>
        </p:spPr>
        <p:txBody>
          <a:bodyPr lIns="0" rIns="0" tIns="0" bIns="0" anchor="ctr">
            <a:spAutoFit/>
          </a:bodyPr>
          <a:p>
            <a:r>
              <a:rPr b="0" lang="hr-HR" sz="1800" spc="-1" strike="noStrike">
                <a:latin typeface="Arial"/>
              </a:rPr>
              <a:t>Click to edit the title text format</a:t>
            </a:r>
            <a:endParaRPr b="0" lang="hr-HR" sz="1800" spc="-1" strike="noStrike">
              <a:latin typeface="Arial"/>
            </a:endParaRPr>
          </a:p>
        </p:txBody>
      </p:sp>
      <p:sp>
        <p:nvSpPr>
          <p:cNvPr id="2" name="PlaceHolder 2"/>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r-HR" sz="3200" spc="-1" strike="noStrike">
                <a:latin typeface="Arial"/>
              </a:rPr>
              <a:t>Click to edit the outline text format</a:t>
            </a:r>
            <a:endParaRPr b="0" lang="hr-HR" sz="3200" spc="-1" strike="noStrike">
              <a:latin typeface="Arial"/>
            </a:endParaRPr>
          </a:p>
          <a:p>
            <a:pPr lvl="1" marL="864000" indent="-324000">
              <a:spcBef>
                <a:spcPts val="1134"/>
              </a:spcBef>
              <a:buClr>
                <a:srgbClr val="000000"/>
              </a:buClr>
              <a:buSzPct val="75000"/>
              <a:buFont typeface="Symbol" charset="2"/>
              <a:buChar char=""/>
            </a:pPr>
            <a:r>
              <a:rPr b="0" lang="hr-HR" sz="2800" spc="-1" strike="noStrike">
                <a:latin typeface="Arial"/>
              </a:rPr>
              <a:t>Second Outline Level</a:t>
            </a:r>
            <a:endParaRPr b="0" lang="hr-HR" sz="2800" spc="-1" strike="noStrike">
              <a:latin typeface="Arial"/>
            </a:endParaRPr>
          </a:p>
          <a:p>
            <a:pPr lvl="2" marL="1296000" indent="-288000">
              <a:spcBef>
                <a:spcPts val="850"/>
              </a:spcBef>
              <a:buClr>
                <a:srgbClr val="000000"/>
              </a:buClr>
              <a:buSzPct val="45000"/>
              <a:buFont typeface="Wingdings" charset="2"/>
              <a:buChar char=""/>
            </a:pPr>
            <a:r>
              <a:rPr b="0" lang="hr-HR" sz="2400" spc="-1" strike="noStrike">
                <a:latin typeface="Arial"/>
              </a:rPr>
              <a:t>Third Outline Level</a:t>
            </a:r>
            <a:endParaRPr b="0" lang="hr-HR" sz="2400" spc="-1" strike="noStrike">
              <a:latin typeface="Arial"/>
            </a:endParaRPr>
          </a:p>
          <a:p>
            <a:pPr lvl="3" marL="1728000" indent="-216000">
              <a:spcBef>
                <a:spcPts val="567"/>
              </a:spcBef>
              <a:buClr>
                <a:srgbClr val="000000"/>
              </a:buClr>
              <a:buSzPct val="75000"/>
              <a:buFont typeface="Symbol" charset="2"/>
              <a:buChar char=""/>
            </a:pPr>
            <a:r>
              <a:rPr b="0" lang="hr-HR" sz="2000" spc="-1" strike="noStrike">
                <a:latin typeface="Arial"/>
              </a:rPr>
              <a:t>Fourth Outline Level</a:t>
            </a:r>
            <a:endParaRPr b="0" lang="hr-HR" sz="2000" spc="-1" strike="noStrike">
              <a:latin typeface="Arial"/>
            </a:endParaRPr>
          </a:p>
          <a:p>
            <a:pPr lvl="4" marL="2160000" indent="-216000">
              <a:spcBef>
                <a:spcPts val="283"/>
              </a:spcBef>
              <a:buClr>
                <a:srgbClr val="000000"/>
              </a:buClr>
              <a:buSzPct val="45000"/>
              <a:buFont typeface="Wingdings" charset="2"/>
              <a:buChar char=""/>
            </a:pPr>
            <a:r>
              <a:rPr b="0" lang="hr-HR" sz="2000" spc="-1" strike="noStrike">
                <a:latin typeface="Arial"/>
              </a:rPr>
              <a:t>Fifth Outline Level</a:t>
            </a:r>
            <a:endParaRPr b="0" lang="hr-HR" sz="2000" spc="-1" strike="noStrike">
              <a:latin typeface="Arial"/>
            </a:endParaRPr>
          </a:p>
          <a:p>
            <a:pPr lvl="5" marL="2592000" indent="-216000">
              <a:spcBef>
                <a:spcPts val="283"/>
              </a:spcBef>
              <a:buClr>
                <a:srgbClr val="000000"/>
              </a:buClr>
              <a:buSzPct val="45000"/>
              <a:buFont typeface="Wingdings" charset="2"/>
              <a:buChar char=""/>
            </a:pPr>
            <a:r>
              <a:rPr b="0" lang="hr-HR" sz="2000" spc="-1" strike="noStrike">
                <a:latin typeface="Arial"/>
              </a:rPr>
              <a:t>Sixth Outline Level</a:t>
            </a:r>
            <a:endParaRPr b="0" lang="hr-HR" sz="2000" spc="-1" strike="noStrike">
              <a:latin typeface="Arial"/>
            </a:endParaRPr>
          </a:p>
          <a:p>
            <a:pPr lvl="6" marL="3024000" indent="-216000">
              <a:spcBef>
                <a:spcPts val="283"/>
              </a:spcBef>
              <a:buClr>
                <a:srgbClr val="000000"/>
              </a:buClr>
              <a:buSzPct val="45000"/>
              <a:buFont typeface="Wingdings" charset="2"/>
              <a:buChar char=""/>
            </a:pPr>
            <a:r>
              <a:rPr b="0" lang="hr-HR" sz="2000" spc="-1" strike="noStrike">
                <a:latin typeface="Arial"/>
              </a:rPr>
              <a:t>Seventh Outline Level</a:t>
            </a:r>
            <a:endParaRPr b="0" lang="hr-H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9" name="Google Shape;6;p13" descr=""/>
          <p:cNvPicPr/>
          <p:nvPr/>
        </p:nvPicPr>
        <p:blipFill>
          <a:blip r:embed="rId2"/>
          <a:stretch/>
        </p:blipFill>
        <p:spPr>
          <a:xfrm>
            <a:off x="0" y="0"/>
            <a:ext cx="10078200" cy="7558200"/>
          </a:xfrm>
          <a:prstGeom prst="rect">
            <a:avLst/>
          </a:prstGeom>
          <a:ln>
            <a:noFill/>
          </a:ln>
        </p:spPr>
      </p:pic>
      <p:sp>
        <p:nvSpPr>
          <p:cNvPr id="40" name="PlaceHolder 1"/>
          <p:cNvSpPr>
            <a:spLocks noGrp="1"/>
          </p:cNvSpPr>
          <p:nvPr>
            <p:ph type="title"/>
          </p:nvPr>
        </p:nvSpPr>
        <p:spPr>
          <a:xfrm>
            <a:off x="504000" y="301320"/>
            <a:ext cx="9072000" cy="1261800"/>
          </a:xfrm>
          <a:prstGeom prst="rect">
            <a:avLst/>
          </a:prstGeom>
        </p:spPr>
        <p:txBody>
          <a:bodyPr lIns="0" rIns="0" tIns="0" bIns="0" anchor="ctr">
            <a:noAutofit/>
          </a:bodyPr>
          <a:p>
            <a:pPr algn="ctr"/>
            <a:r>
              <a:rPr b="0" lang="hr-HR" sz="4400" spc="-1" strike="noStrike">
                <a:latin typeface="Arial"/>
              </a:rPr>
              <a:t>Click to edit the title text format</a:t>
            </a:r>
            <a:endParaRPr b="0" lang="hr-HR" sz="4400" spc="-1" strike="noStrike">
              <a:latin typeface="Arial"/>
            </a:endParaRPr>
          </a:p>
        </p:txBody>
      </p:sp>
      <p:sp>
        <p:nvSpPr>
          <p:cNvPr id="41" name="PlaceHolder 2"/>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r-HR" sz="3200" spc="-1" strike="noStrike">
                <a:latin typeface="Arial"/>
              </a:rPr>
              <a:t>Click to edit the outline text format</a:t>
            </a:r>
            <a:endParaRPr b="0" lang="hr-HR" sz="3200" spc="-1" strike="noStrike">
              <a:latin typeface="Arial"/>
            </a:endParaRPr>
          </a:p>
          <a:p>
            <a:pPr lvl="1" marL="864000" indent="-324000">
              <a:spcBef>
                <a:spcPts val="1134"/>
              </a:spcBef>
              <a:buClr>
                <a:srgbClr val="000000"/>
              </a:buClr>
              <a:buSzPct val="75000"/>
              <a:buFont typeface="Symbol" charset="2"/>
              <a:buChar char=""/>
            </a:pPr>
            <a:r>
              <a:rPr b="0" lang="hr-HR" sz="2800" spc="-1" strike="noStrike">
                <a:latin typeface="Arial"/>
              </a:rPr>
              <a:t>Second Outline Level</a:t>
            </a:r>
            <a:endParaRPr b="0" lang="hr-HR" sz="2800" spc="-1" strike="noStrike">
              <a:latin typeface="Arial"/>
            </a:endParaRPr>
          </a:p>
          <a:p>
            <a:pPr lvl="2" marL="1296000" indent="-288000">
              <a:spcBef>
                <a:spcPts val="850"/>
              </a:spcBef>
              <a:buClr>
                <a:srgbClr val="000000"/>
              </a:buClr>
              <a:buSzPct val="45000"/>
              <a:buFont typeface="Wingdings" charset="2"/>
              <a:buChar char=""/>
            </a:pPr>
            <a:r>
              <a:rPr b="0" lang="hr-HR" sz="2400" spc="-1" strike="noStrike">
                <a:latin typeface="Arial"/>
              </a:rPr>
              <a:t>Third Outline Level</a:t>
            </a:r>
            <a:endParaRPr b="0" lang="hr-HR" sz="2400" spc="-1" strike="noStrike">
              <a:latin typeface="Arial"/>
            </a:endParaRPr>
          </a:p>
          <a:p>
            <a:pPr lvl="3" marL="1728000" indent="-216000">
              <a:spcBef>
                <a:spcPts val="567"/>
              </a:spcBef>
              <a:buClr>
                <a:srgbClr val="000000"/>
              </a:buClr>
              <a:buSzPct val="75000"/>
              <a:buFont typeface="Symbol" charset="2"/>
              <a:buChar char=""/>
            </a:pPr>
            <a:r>
              <a:rPr b="0" lang="hr-HR" sz="2000" spc="-1" strike="noStrike">
                <a:latin typeface="Arial"/>
              </a:rPr>
              <a:t>Fourth Outline Level</a:t>
            </a:r>
            <a:endParaRPr b="0" lang="hr-HR" sz="2000" spc="-1" strike="noStrike">
              <a:latin typeface="Arial"/>
            </a:endParaRPr>
          </a:p>
          <a:p>
            <a:pPr lvl="4" marL="2160000" indent="-216000">
              <a:spcBef>
                <a:spcPts val="283"/>
              </a:spcBef>
              <a:buClr>
                <a:srgbClr val="000000"/>
              </a:buClr>
              <a:buSzPct val="45000"/>
              <a:buFont typeface="Wingdings" charset="2"/>
              <a:buChar char=""/>
            </a:pPr>
            <a:r>
              <a:rPr b="0" lang="hr-HR" sz="2000" spc="-1" strike="noStrike">
                <a:latin typeface="Arial"/>
              </a:rPr>
              <a:t>Fifth Outline Level</a:t>
            </a:r>
            <a:endParaRPr b="0" lang="hr-HR" sz="2000" spc="-1" strike="noStrike">
              <a:latin typeface="Arial"/>
            </a:endParaRPr>
          </a:p>
          <a:p>
            <a:pPr lvl="5" marL="2592000" indent="-216000">
              <a:spcBef>
                <a:spcPts val="283"/>
              </a:spcBef>
              <a:buClr>
                <a:srgbClr val="000000"/>
              </a:buClr>
              <a:buSzPct val="45000"/>
              <a:buFont typeface="Wingdings" charset="2"/>
              <a:buChar char=""/>
            </a:pPr>
            <a:r>
              <a:rPr b="0" lang="hr-HR" sz="2000" spc="-1" strike="noStrike">
                <a:latin typeface="Arial"/>
              </a:rPr>
              <a:t>Sixth Outline Level</a:t>
            </a:r>
            <a:endParaRPr b="0" lang="hr-HR" sz="2000" spc="-1" strike="noStrike">
              <a:latin typeface="Arial"/>
            </a:endParaRPr>
          </a:p>
          <a:p>
            <a:pPr lvl="6" marL="3024000" indent="-216000">
              <a:spcBef>
                <a:spcPts val="283"/>
              </a:spcBef>
              <a:buClr>
                <a:srgbClr val="000000"/>
              </a:buClr>
              <a:buSzPct val="45000"/>
              <a:buFont typeface="Wingdings" charset="2"/>
              <a:buChar char=""/>
            </a:pPr>
            <a:r>
              <a:rPr b="0" lang="hr-HR" sz="2000" spc="-1" strike="noStrike">
                <a:latin typeface="Arial"/>
              </a:rPr>
              <a:t>Seventh Outline Level</a:t>
            </a:r>
            <a:endParaRPr b="0" lang="hr-H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8" name="Google Shape;61;p15" descr=""/>
          <p:cNvPicPr/>
          <p:nvPr/>
        </p:nvPicPr>
        <p:blipFill>
          <a:blip r:embed="rId2"/>
          <a:stretch/>
        </p:blipFill>
        <p:spPr>
          <a:xfrm>
            <a:off x="0" y="-1440"/>
            <a:ext cx="10078200" cy="7559640"/>
          </a:xfrm>
          <a:prstGeom prst="rect">
            <a:avLst/>
          </a:prstGeom>
          <a:ln>
            <a:noFill/>
          </a:ln>
        </p:spPr>
      </p:pic>
      <p:sp>
        <p:nvSpPr>
          <p:cNvPr id="79" name="PlaceHolder 1"/>
          <p:cNvSpPr>
            <a:spLocks noGrp="1"/>
          </p:cNvSpPr>
          <p:nvPr>
            <p:ph type="title"/>
          </p:nvPr>
        </p:nvSpPr>
        <p:spPr>
          <a:xfrm>
            <a:off x="504000" y="301320"/>
            <a:ext cx="9072000" cy="1261800"/>
          </a:xfrm>
          <a:prstGeom prst="rect">
            <a:avLst/>
          </a:prstGeom>
        </p:spPr>
        <p:txBody>
          <a:bodyPr lIns="0" rIns="0" tIns="0" bIns="0" anchor="ctr">
            <a:noAutofit/>
          </a:bodyPr>
          <a:p>
            <a:pPr algn="ctr"/>
            <a:r>
              <a:rPr b="0" lang="hr-HR" sz="4400" spc="-1" strike="noStrike">
                <a:latin typeface="Arial"/>
              </a:rPr>
              <a:t>Click to edit the title text format</a:t>
            </a:r>
            <a:endParaRPr b="0" lang="hr-HR" sz="4400" spc="-1" strike="noStrike">
              <a:latin typeface="Arial"/>
            </a:endParaRPr>
          </a:p>
        </p:txBody>
      </p:sp>
      <p:sp>
        <p:nvSpPr>
          <p:cNvPr id="80" name="PlaceHolder 2"/>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r-HR" sz="3200" spc="-1" strike="noStrike">
                <a:latin typeface="Arial"/>
              </a:rPr>
              <a:t>Click to edit the outline text format</a:t>
            </a:r>
            <a:endParaRPr b="0" lang="hr-HR" sz="3200" spc="-1" strike="noStrike">
              <a:latin typeface="Arial"/>
            </a:endParaRPr>
          </a:p>
          <a:p>
            <a:pPr lvl="1" marL="864000" indent="-324000">
              <a:spcBef>
                <a:spcPts val="1134"/>
              </a:spcBef>
              <a:buClr>
                <a:srgbClr val="000000"/>
              </a:buClr>
              <a:buSzPct val="75000"/>
              <a:buFont typeface="Symbol" charset="2"/>
              <a:buChar char=""/>
            </a:pPr>
            <a:r>
              <a:rPr b="0" lang="hr-HR" sz="2800" spc="-1" strike="noStrike">
                <a:latin typeface="Arial"/>
              </a:rPr>
              <a:t>Second Outline Level</a:t>
            </a:r>
            <a:endParaRPr b="0" lang="hr-HR" sz="2800" spc="-1" strike="noStrike">
              <a:latin typeface="Arial"/>
            </a:endParaRPr>
          </a:p>
          <a:p>
            <a:pPr lvl="2" marL="1296000" indent="-288000">
              <a:spcBef>
                <a:spcPts val="850"/>
              </a:spcBef>
              <a:buClr>
                <a:srgbClr val="000000"/>
              </a:buClr>
              <a:buSzPct val="45000"/>
              <a:buFont typeface="Wingdings" charset="2"/>
              <a:buChar char=""/>
            </a:pPr>
            <a:r>
              <a:rPr b="0" lang="hr-HR" sz="2400" spc="-1" strike="noStrike">
                <a:latin typeface="Arial"/>
              </a:rPr>
              <a:t>Third Outline Level</a:t>
            </a:r>
            <a:endParaRPr b="0" lang="hr-HR" sz="2400" spc="-1" strike="noStrike">
              <a:latin typeface="Arial"/>
            </a:endParaRPr>
          </a:p>
          <a:p>
            <a:pPr lvl="3" marL="1728000" indent="-216000">
              <a:spcBef>
                <a:spcPts val="567"/>
              </a:spcBef>
              <a:buClr>
                <a:srgbClr val="000000"/>
              </a:buClr>
              <a:buSzPct val="75000"/>
              <a:buFont typeface="Symbol" charset="2"/>
              <a:buChar char=""/>
            </a:pPr>
            <a:r>
              <a:rPr b="0" lang="hr-HR" sz="2000" spc="-1" strike="noStrike">
                <a:latin typeface="Arial"/>
              </a:rPr>
              <a:t>Fourth Outline Level</a:t>
            </a:r>
            <a:endParaRPr b="0" lang="hr-HR" sz="2000" spc="-1" strike="noStrike">
              <a:latin typeface="Arial"/>
            </a:endParaRPr>
          </a:p>
          <a:p>
            <a:pPr lvl="4" marL="2160000" indent="-216000">
              <a:spcBef>
                <a:spcPts val="283"/>
              </a:spcBef>
              <a:buClr>
                <a:srgbClr val="000000"/>
              </a:buClr>
              <a:buSzPct val="45000"/>
              <a:buFont typeface="Wingdings" charset="2"/>
              <a:buChar char=""/>
            </a:pPr>
            <a:r>
              <a:rPr b="0" lang="hr-HR" sz="2000" spc="-1" strike="noStrike">
                <a:latin typeface="Arial"/>
              </a:rPr>
              <a:t>Fifth Outline Level</a:t>
            </a:r>
            <a:endParaRPr b="0" lang="hr-HR" sz="2000" spc="-1" strike="noStrike">
              <a:latin typeface="Arial"/>
            </a:endParaRPr>
          </a:p>
          <a:p>
            <a:pPr lvl="5" marL="2592000" indent="-216000">
              <a:spcBef>
                <a:spcPts val="283"/>
              </a:spcBef>
              <a:buClr>
                <a:srgbClr val="000000"/>
              </a:buClr>
              <a:buSzPct val="45000"/>
              <a:buFont typeface="Wingdings" charset="2"/>
              <a:buChar char=""/>
            </a:pPr>
            <a:r>
              <a:rPr b="0" lang="hr-HR" sz="2000" spc="-1" strike="noStrike">
                <a:latin typeface="Arial"/>
              </a:rPr>
              <a:t>Sixth Outline Level</a:t>
            </a:r>
            <a:endParaRPr b="0" lang="hr-HR" sz="2000" spc="-1" strike="noStrike">
              <a:latin typeface="Arial"/>
            </a:endParaRPr>
          </a:p>
          <a:p>
            <a:pPr lvl="6" marL="3024000" indent="-216000">
              <a:spcBef>
                <a:spcPts val="283"/>
              </a:spcBef>
              <a:buClr>
                <a:srgbClr val="000000"/>
              </a:buClr>
              <a:buSzPct val="45000"/>
              <a:buFont typeface="Wingdings" charset="2"/>
              <a:buChar char=""/>
            </a:pPr>
            <a:r>
              <a:rPr b="0" lang="hr-HR" sz="2000" spc="-1" strike="noStrike">
                <a:latin typeface="Arial"/>
              </a:rPr>
              <a:t>Seventh Outline Level</a:t>
            </a:r>
            <a:endParaRPr b="0" lang="hr-H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7" name="Google Shape;116;p17" descr=""/>
          <p:cNvPicPr/>
          <p:nvPr/>
        </p:nvPicPr>
        <p:blipFill>
          <a:blip r:embed="rId2"/>
          <a:stretch/>
        </p:blipFill>
        <p:spPr>
          <a:xfrm>
            <a:off x="0" y="0"/>
            <a:ext cx="10078200" cy="7558200"/>
          </a:xfrm>
          <a:prstGeom prst="rect">
            <a:avLst/>
          </a:prstGeom>
          <a:ln>
            <a:noFill/>
          </a:ln>
        </p:spPr>
      </p:pic>
      <p:sp>
        <p:nvSpPr>
          <p:cNvPr id="118" name="PlaceHolder 1"/>
          <p:cNvSpPr>
            <a:spLocks noGrp="1"/>
          </p:cNvSpPr>
          <p:nvPr>
            <p:ph type="title"/>
          </p:nvPr>
        </p:nvSpPr>
        <p:spPr>
          <a:xfrm>
            <a:off x="504000" y="301320"/>
            <a:ext cx="9072000" cy="1261800"/>
          </a:xfrm>
          <a:prstGeom prst="rect">
            <a:avLst/>
          </a:prstGeom>
        </p:spPr>
        <p:txBody>
          <a:bodyPr lIns="0" rIns="0" tIns="0" bIns="0" anchor="ctr">
            <a:noAutofit/>
          </a:bodyPr>
          <a:p>
            <a:pPr algn="ctr"/>
            <a:r>
              <a:rPr b="0" lang="hr-HR" sz="4400" spc="-1" strike="noStrike">
                <a:latin typeface="Arial"/>
              </a:rPr>
              <a:t>Click to edit the title text format</a:t>
            </a:r>
            <a:endParaRPr b="0" lang="hr-HR" sz="4400" spc="-1" strike="noStrike">
              <a:latin typeface="Arial"/>
            </a:endParaRPr>
          </a:p>
        </p:txBody>
      </p:sp>
      <p:sp>
        <p:nvSpPr>
          <p:cNvPr id="119" name="PlaceHolder 2"/>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r-HR" sz="3200" spc="-1" strike="noStrike">
                <a:latin typeface="Arial"/>
              </a:rPr>
              <a:t>Click to edit the outline text format</a:t>
            </a:r>
            <a:endParaRPr b="0" lang="hr-HR" sz="3200" spc="-1" strike="noStrike">
              <a:latin typeface="Arial"/>
            </a:endParaRPr>
          </a:p>
          <a:p>
            <a:pPr lvl="1" marL="864000" indent="-324000">
              <a:spcBef>
                <a:spcPts val="1134"/>
              </a:spcBef>
              <a:buClr>
                <a:srgbClr val="000000"/>
              </a:buClr>
              <a:buSzPct val="75000"/>
              <a:buFont typeface="Symbol" charset="2"/>
              <a:buChar char=""/>
            </a:pPr>
            <a:r>
              <a:rPr b="0" lang="hr-HR" sz="2800" spc="-1" strike="noStrike">
                <a:latin typeface="Arial"/>
              </a:rPr>
              <a:t>Second Outline Level</a:t>
            </a:r>
            <a:endParaRPr b="0" lang="hr-HR" sz="2800" spc="-1" strike="noStrike">
              <a:latin typeface="Arial"/>
            </a:endParaRPr>
          </a:p>
          <a:p>
            <a:pPr lvl="2" marL="1296000" indent="-288000">
              <a:spcBef>
                <a:spcPts val="850"/>
              </a:spcBef>
              <a:buClr>
                <a:srgbClr val="000000"/>
              </a:buClr>
              <a:buSzPct val="45000"/>
              <a:buFont typeface="Wingdings" charset="2"/>
              <a:buChar char=""/>
            </a:pPr>
            <a:r>
              <a:rPr b="0" lang="hr-HR" sz="2400" spc="-1" strike="noStrike">
                <a:latin typeface="Arial"/>
              </a:rPr>
              <a:t>Third Outline Level</a:t>
            </a:r>
            <a:endParaRPr b="0" lang="hr-HR" sz="2400" spc="-1" strike="noStrike">
              <a:latin typeface="Arial"/>
            </a:endParaRPr>
          </a:p>
          <a:p>
            <a:pPr lvl="3" marL="1728000" indent="-216000">
              <a:spcBef>
                <a:spcPts val="567"/>
              </a:spcBef>
              <a:buClr>
                <a:srgbClr val="000000"/>
              </a:buClr>
              <a:buSzPct val="75000"/>
              <a:buFont typeface="Symbol" charset="2"/>
              <a:buChar char=""/>
            </a:pPr>
            <a:r>
              <a:rPr b="0" lang="hr-HR" sz="2000" spc="-1" strike="noStrike">
                <a:latin typeface="Arial"/>
              </a:rPr>
              <a:t>Fourth Outline Level</a:t>
            </a:r>
            <a:endParaRPr b="0" lang="hr-HR" sz="2000" spc="-1" strike="noStrike">
              <a:latin typeface="Arial"/>
            </a:endParaRPr>
          </a:p>
          <a:p>
            <a:pPr lvl="4" marL="2160000" indent="-216000">
              <a:spcBef>
                <a:spcPts val="283"/>
              </a:spcBef>
              <a:buClr>
                <a:srgbClr val="000000"/>
              </a:buClr>
              <a:buSzPct val="45000"/>
              <a:buFont typeface="Wingdings" charset="2"/>
              <a:buChar char=""/>
            </a:pPr>
            <a:r>
              <a:rPr b="0" lang="hr-HR" sz="2000" spc="-1" strike="noStrike">
                <a:latin typeface="Arial"/>
              </a:rPr>
              <a:t>Fifth Outline Level</a:t>
            </a:r>
            <a:endParaRPr b="0" lang="hr-HR" sz="2000" spc="-1" strike="noStrike">
              <a:latin typeface="Arial"/>
            </a:endParaRPr>
          </a:p>
          <a:p>
            <a:pPr lvl="5" marL="2592000" indent="-216000">
              <a:spcBef>
                <a:spcPts val="283"/>
              </a:spcBef>
              <a:buClr>
                <a:srgbClr val="000000"/>
              </a:buClr>
              <a:buSzPct val="45000"/>
              <a:buFont typeface="Wingdings" charset="2"/>
              <a:buChar char=""/>
            </a:pPr>
            <a:r>
              <a:rPr b="0" lang="hr-HR" sz="2000" spc="-1" strike="noStrike">
                <a:latin typeface="Arial"/>
              </a:rPr>
              <a:t>Sixth Outline Level</a:t>
            </a:r>
            <a:endParaRPr b="0" lang="hr-HR" sz="2000" spc="-1" strike="noStrike">
              <a:latin typeface="Arial"/>
            </a:endParaRPr>
          </a:p>
          <a:p>
            <a:pPr lvl="6" marL="3024000" indent="-216000">
              <a:spcBef>
                <a:spcPts val="283"/>
              </a:spcBef>
              <a:buClr>
                <a:srgbClr val="000000"/>
              </a:buClr>
              <a:buSzPct val="45000"/>
              <a:buFont typeface="Wingdings" charset="2"/>
              <a:buChar char=""/>
            </a:pPr>
            <a:r>
              <a:rPr b="0" lang="hr-HR" sz="2000" spc="-1" strike="noStrike">
                <a:latin typeface="Arial"/>
              </a:rPr>
              <a:t>Seventh Outline Level</a:t>
            </a:r>
            <a:endParaRPr b="0" lang="hr-H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6" name="Google Shape;171;p19" descr=""/>
          <p:cNvPicPr/>
          <p:nvPr/>
        </p:nvPicPr>
        <p:blipFill>
          <a:blip r:embed="rId2"/>
          <a:stretch/>
        </p:blipFill>
        <p:spPr>
          <a:xfrm>
            <a:off x="0" y="0"/>
            <a:ext cx="10078200" cy="7558200"/>
          </a:xfrm>
          <a:prstGeom prst="rect">
            <a:avLst/>
          </a:prstGeom>
          <a:ln>
            <a:noFill/>
          </a:ln>
        </p:spPr>
      </p:pic>
      <p:sp>
        <p:nvSpPr>
          <p:cNvPr id="157" name="PlaceHolder 1"/>
          <p:cNvSpPr>
            <a:spLocks noGrp="1"/>
          </p:cNvSpPr>
          <p:nvPr>
            <p:ph type="title"/>
          </p:nvPr>
        </p:nvSpPr>
        <p:spPr>
          <a:xfrm>
            <a:off x="504000" y="300960"/>
            <a:ext cx="9071640" cy="1262160"/>
          </a:xfrm>
          <a:prstGeom prst="rect">
            <a:avLst/>
          </a:prstGeom>
        </p:spPr>
        <p:txBody>
          <a:bodyPr lIns="0" rIns="0" tIns="0" bIns="0" anchor="ctr">
            <a:spAutoFit/>
          </a:bodyPr>
          <a:p>
            <a:r>
              <a:rPr b="0" lang="hr-HR" sz="1800" spc="-1" strike="noStrike">
                <a:latin typeface="Arial"/>
              </a:rPr>
              <a:t>Click to edit the title text format</a:t>
            </a:r>
            <a:endParaRPr b="0" lang="hr-HR" sz="1800" spc="-1" strike="noStrike">
              <a:latin typeface="Arial"/>
            </a:endParaRPr>
          </a:p>
        </p:txBody>
      </p:sp>
      <p:sp>
        <p:nvSpPr>
          <p:cNvPr id="158" name="PlaceHolder 2"/>
          <p:cNvSpPr>
            <a:spLocks noGrp="1"/>
          </p:cNvSpPr>
          <p:nvPr>
            <p:ph type="body"/>
          </p:nvPr>
        </p:nvSpPr>
        <p:spPr>
          <a:xfrm>
            <a:off x="504000" y="1768680"/>
            <a:ext cx="4426560" cy="43837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r-HR" sz="1800" spc="-1" strike="noStrike">
                <a:latin typeface="Arial"/>
              </a:rPr>
              <a:t>Click to edit the outline text format</a:t>
            </a:r>
            <a:endParaRPr b="0" lang="hr-HR" sz="1800" spc="-1" strike="noStrike">
              <a:latin typeface="Arial"/>
            </a:endParaRPr>
          </a:p>
          <a:p>
            <a:pPr lvl="1" marL="864000" indent="-324000">
              <a:spcBef>
                <a:spcPts val="1134"/>
              </a:spcBef>
              <a:buClr>
                <a:srgbClr val="000000"/>
              </a:buClr>
              <a:buSzPct val="75000"/>
              <a:buFont typeface="Symbol" charset="2"/>
              <a:buChar char=""/>
            </a:pPr>
            <a:r>
              <a:rPr b="0" lang="hr-HR" sz="1800" spc="-1" strike="noStrike">
                <a:latin typeface="Arial"/>
              </a:rPr>
              <a:t>Second Outline Level</a:t>
            </a:r>
            <a:endParaRPr b="0" lang="hr-HR" sz="1800" spc="-1" strike="noStrike">
              <a:latin typeface="Arial"/>
            </a:endParaRPr>
          </a:p>
          <a:p>
            <a:pPr lvl="2" marL="1296000" indent="-288000">
              <a:spcBef>
                <a:spcPts val="850"/>
              </a:spcBef>
              <a:buClr>
                <a:srgbClr val="000000"/>
              </a:buClr>
              <a:buSzPct val="45000"/>
              <a:buFont typeface="Wingdings" charset="2"/>
              <a:buChar char=""/>
            </a:pPr>
            <a:r>
              <a:rPr b="0" lang="hr-HR" sz="1800" spc="-1" strike="noStrike">
                <a:latin typeface="Arial"/>
              </a:rPr>
              <a:t>Third Outline Level</a:t>
            </a:r>
            <a:endParaRPr b="0" lang="hr-HR" sz="1800" spc="-1" strike="noStrike">
              <a:latin typeface="Arial"/>
            </a:endParaRPr>
          </a:p>
          <a:p>
            <a:pPr lvl="3" marL="1728000" indent="-216000">
              <a:spcBef>
                <a:spcPts val="567"/>
              </a:spcBef>
              <a:buClr>
                <a:srgbClr val="000000"/>
              </a:buClr>
              <a:buSzPct val="75000"/>
              <a:buFont typeface="Symbol" charset="2"/>
              <a:buChar char=""/>
            </a:pPr>
            <a:r>
              <a:rPr b="0" lang="hr-HR" sz="1800" spc="-1" strike="noStrike">
                <a:latin typeface="Arial"/>
              </a:rPr>
              <a:t>Fourth Outline Level</a:t>
            </a:r>
            <a:endParaRPr b="0" lang="hr-HR" sz="1800" spc="-1" strike="noStrike">
              <a:latin typeface="Arial"/>
            </a:endParaRPr>
          </a:p>
          <a:p>
            <a:pPr lvl="4" marL="2160000" indent="-216000">
              <a:spcBef>
                <a:spcPts val="283"/>
              </a:spcBef>
              <a:buClr>
                <a:srgbClr val="000000"/>
              </a:buClr>
              <a:buSzPct val="45000"/>
              <a:buFont typeface="Wingdings" charset="2"/>
              <a:buChar char=""/>
            </a:pPr>
            <a:r>
              <a:rPr b="0" lang="hr-HR" sz="1800" spc="-1" strike="noStrike">
                <a:latin typeface="Arial"/>
              </a:rPr>
              <a:t>Fifth Outline Level</a:t>
            </a:r>
            <a:endParaRPr b="0" lang="hr-HR" sz="1800" spc="-1" strike="noStrike">
              <a:latin typeface="Arial"/>
            </a:endParaRPr>
          </a:p>
          <a:p>
            <a:pPr lvl="5" marL="2592000" indent="-216000">
              <a:spcBef>
                <a:spcPts val="283"/>
              </a:spcBef>
              <a:buClr>
                <a:srgbClr val="000000"/>
              </a:buClr>
              <a:buSzPct val="45000"/>
              <a:buFont typeface="Wingdings" charset="2"/>
              <a:buChar char=""/>
            </a:pPr>
            <a:r>
              <a:rPr b="0" lang="hr-HR" sz="1800" spc="-1" strike="noStrike">
                <a:latin typeface="Arial"/>
              </a:rPr>
              <a:t>Sixth Outline Level</a:t>
            </a:r>
            <a:endParaRPr b="0" lang="hr-HR" sz="1800" spc="-1" strike="noStrike">
              <a:latin typeface="Arial"/>
            </a:endParaRPr>
          </a:p>
          <a:p>
            <a:pPr lvl="6" marL="3024000" indent="-216000">
              <a:spcBef>
                <a:spcPts val="283"/>
              </a:spcBef>
              <a:buClr>
                <a:srgbClr val="000000"/>
              </a:buClr>
              <a:buSzPct val="45000"/>
              <a:buFont typeface="Wingdings" charset="2"/>
              <a:buChar char=""/>
            </a:pPr>
            <a:r>
              <a:rPr b="0" lang="hr-HR" sz="1800" spc="-1" strike="noStrike">
                <a:latin typeface="Arial"/>
              </a:rPr>
              <a:t>Seventh Outline Level</a:t>
            </a:r>
            <a:endParaRPr b="0" lang="hr-HR" sz="1800" spc="-1" strike="noStrike">
              <a:latin typeface="Arial"/>
            </a:endParaRPr>
          </a:p>
        </p:txBody>
      </p:sp>
      <p:sp>
        <p:nvSpPr>
          <p:cNvPr id="159" name="PlaceHolder 3"/>
          <p:cNvSpPr>
            <a:spLocks noGrp="1"/>
          </p:cNvSpPr>
          <p:nvPr>
            <p:ph type="body"/>
          </p:nvPr>
        </p:nvSpPr>
        <p:spPr>
          <a:xfrm>
            <a:off x="5152680" y="1768680"/>
            <a:ext cx="4426560" cy="43837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r-HR" sz="1800" spc="-1" strike="noStrike">
                <a:latin typeface="Arial"/>
              </a:rPr>
              <a:t>Click to edit the outline text format</a:t>
            </a:r>
            <a:endParaRPr b="0" lang="hr-HR" sz="1800" spc="-1" strike="noStrike">
              <a:latin typeface="Arial"/>
            </a:endParaRPr>
          </a:p>
          <a:p>
            <a:pPr lvl="1" marL="864000" indent="-324000">
              <a:spcBef>
                <a:spcPts val="1134"/>
              </a:spcBef>
              <a:buClr>
                <a:srgbClr val="000000"/>
              </a:buClr>
              <a:buSzPct val="75000"/>
              <a:buFont typeface="Symbol" charset="2"/>
              <a:buChar char=""/>
            </a:pPr>
            <a:r>
              <a:rPr b="0" lang="hr-HR" sz="1800" spc="-1" strike="noStrike">
                <a:latin typeface="Arial"/>
              </a:rPr>
              <a:t>Second Outline Level</a:t>
            </a:r>
            <a:endParaRPr b="0" lang="hr-HR" sz="1800" spc="-1" strike="noStrike">
              <a:latin typeface="Arial"/>
            </a:endParaRPr>
          </a:p>
          <a:p>
            <a:pPr lvl="2" marL="1296000" indent="-288000">
              <a:spcBef>
                <a:spcPts val="850"/>
              </a:spcBef>
              <a:buClr>
                <a:srgbClr val="000000"/>
              </a:buClr>
              <a:buSzPct val="45000"/>
              <a:buFont typeface="Wingdings" charset="2"/>
              <a:buChar char=""/>
            </a:pPr>
            <a:r>
              <a:rPr b="0" lang="hr-HR" sz="1800" spc="-1" strike="noStrike">
                <a:latin typeface="Arial"/>
              </a:rPr>
              <a:t>Third Outline Level</a:t>
            </a:r>
            <a:endParaRPr b="0" lang="hr-HR" sz="1800" spc="-1" strike="noStrike">
              <a:latin typeface="Arial"/>
            </a:endParaRPr>
          </a:p>
          <a:p>
            <a:pPr lvl="3" marL="1728000" indent="-216000">
              <a:spcBef>
                <a:spcPts val="567"/>
              </a:spcBef>
              <a:buClr>
                <a:srgbClr val="000000"/>
              </a:buClr>
              <a:buSzPct val="75000"/>
              <a:buFont typeface="Symbol" charset="2"/>
              <a:buChar char=""/>
            </a:pPr>
            <a:r>
              <a:rPr b="0" lang="hr-HR" sz="1800" spc="-1" strike="noStrike">
                <a:latin typeface="Arial"/>
              </a:rPr>
              <a:t>Fourth Outline Level</a:t>
            </a:r>
            <a:endParaRPr b="0" lang="hr-HR" sz="1800" spc="-1" strike="noStrike">
              <a:latin typeface="Arial"/>
            </a:endParaRPr>
          </a:p>
          <a:p>
            <a:pPr lvl="4" marL="2160000" indent="-216000">
              <a:spcBef>
                <a:spcPts val="283"/>
              </a:spcBef>
              <a:buClr>
                <a:srgbClr val="000000"/>
              </a:buClr>
              <a:buSzPct val="45000"/>
              <a:buFont typeface="Wingdings" charset="2"/>
              <a:buChar char=""/>
            </a:pPr>
            <a:r>
              <a:rPr b="0" lang="hr-HR" sz="1800" spc="-1" strike="noStrike">
                <a:latin typeface="Arial"/>
              </a:rPr>
              <a:t>Fifth Outline Level</a:t>
            </a:r>
            <a:endParaRPr b="0" lang="hr-HR" sz="1800" spc="-1" strike="noStrike">
              <a:latin typeface="Arial"/>
            </a:endParaRPr>
          </a:p>
          <a:p>
            <a:pPr lvl="5" marL="2592000" indent="-216000">
              <a:spcBef>
                <a:spcPts val="283"/>
              </a:spcBef>
              <a:buClr>
                <a:srgbClr val="000000"/>
              </a:buClr>
              <a:buSzPct val="45000"/>
              <a:buFont typeface="Wingdings" charset="2"/>
              <a:buChar char=""/>
            </a:pPr>
            <a:r>
              <a:rPr b="0" lang="hr-HR" sz="1800" spc="-1" strike="noStrike">
                <a:latin typeface="Arial"/>
              </a:rPr>
              <a:t>Sixth Outline Level</a:t>
            </a:r>
            <a:endParaRPr b="0" lang="hr-HR" sz="1800" spc="-1" strike="noStrike">
              <a:latin typeface="Arial"/>
            </a:endParaRPr>
          </a:p>
          <a:p>
            <a:pPr lvl="6" marL="3024000" indent="-216000">
              <a:spcBef>
                <a:spcPts val="283"/>
              </a:spcBef>
              <a:buClr>
                <a:srgbClr val="000000"/>
              </a:buClr>
              <a:buSzPct val="45000"/>
              <a:buFont typeface="Wingdings" charset="2"/>
              <a:buChar char=""/>
            </a:pPr>
            <a:r>
              <a:rPr b="0" lang="hr-HR" sz="1800" spc="-1" strike="noStrike">
                <a:latin typeface="Arial"/>
              </a:rPr>
              <a:t>Seventh Outline Level</a:t>
            </a:r>
            <a:endParaRPr b="0" lang="hr-HR"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5.xml"/>
</Relationships>
</file>

<file path=ppt/slides/_rels/slide31.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5.xml"/>
</Relationships>
</file>

<file path=ppt/slides/_rels/slide32.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5.xml"/>
</Relationships>
</file>

<file path=ppt/slides/_rels/slide33.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52.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52.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52.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CustomShape 1"/>
          <p:cNvSpPr/>
          <p:nvPr/>
        </p:nvSpPr>
        <p:spPr>
          <a:xfrm>
            <a:off x="504000" y="1152000"/>
            <a:ext cx="9286560" cy="5879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0000"/>
                </a:solidFill>
                <a:latin typeface="Arial"/>
                <a:ea typeface="DejaVu Sans"/>
              </a:rPr>
              <a:t>Tehnička škola Bjelovar</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     </a:t>
            </a:r>
            <a:endParaRPr b="0" lang="hr-HR" sz="1800" spc="-1" strike="noStrike">
              <a:latin typeface="Arial"/>
            </a:endParaRPr>
          </a:p>
          <a:p>
            <a:pPr algn="ctr">
              <a:lnSpc>
                <a:spcPct val="100000"/>
              </a:lnSpc>
            </a:pPr>
            <a:endParaRPr b="0" lang="hr-HR" sz="1800" spc="-1" strike="noStrike">
              <a:latin typeface="Arial"/>
            </a:endParaRPr>
          </a:p>
          <a:p>
            <a:pPr algn="ctr">
              <a:lnSpc>
                <a:spcPct val="100000"/>
              </a:lnSpc>
            </a:pPr>
            <a:endParaRPr b="0" lang="hr-HR" sz="1800" spc="-1" strike="noStrike">
              <a:latin typeface="Arial"/>
            </a:endParaRPr>
          </a:p>
          <a:p>
            <a:pPr algn="ctr">
              <a:lnSpc>
                <a:spcPct val="100000"/>
              </a:lnSpc>
            </a:pPr>
            <a:endParaRPr b="0" lang="hr-HR" sz="1800" spc="-1" strike="noStrike">
              <a:latin typeface="Arial"/>
            </a:endParaRPr>
          </a:p>
          <a:p>
            <a:pPr algn="ctr">
              <a:lnSpc>
                <a:spcPct val="100000"/>
              </a:lnSpc>
            </a:pPr>
            <a:r>
              <a:rPr b="0" lang="hr-HR" sz="4000" spc="-1" strike="noStrike">
                <a:solidFill>
                  <a:srgbClr val="000000"/>
                </a:solidFill>
                <a:latin typeface="Arial"/>
                <a:ea typeface="DejaVu Sans"/>
              </a:rPr>
              <a:t>Nastava na daljinu – osvrt </a:t>
            </a:r>
            <a:endParaRPr b="0" lang="hr-HR" sz="4000" spc="-1" strike="noStrike">
              <a:latin typeface="Arial"/>
            </a:endParaRPr>
          </a:p>
          <a:p>
            <a:pPr algn="ctr">
              <a:lnSpc>
                <a:spcPct val="100000"/>
              </a:lnSpc>
            </a:pPr>
            <a:endParaRPr b="0" lang="hr-HR" sz="4000" spc="-1" strike="noStrike">
              <a:latin typeface="Arial"/>
            </a:endParaRPr>
          </a:p>
          <a:p>
            <a:pPr algn="ctr">
              <a:lnSpc>
                <a:spcPct val="100000"/>
              </a:lnSpc>
            </a:pPr>
            <a:endParaRPr b="0" lang="hr-HR" sz="4000" spc="-1" strike="noStrike">
              <a:latin typeface="Arial"/>
            </a:endParaRPr>
          </a:p>
          <a:p>
            <a:pPr algn="ctr">
              <a:lnSpc>
                <a:spcPct val="100000"/>
              </a:lnSpc>
            </a:pPr>
            <a:endParaRPr b="0" lang="hr-HR" sz="4000" spc="-1" strike="noStrike">
              <a:latin typeface="Arial"/>
            </a:endParaRPr>
          </a:p>
          <a:p>
            <a:pPr algn="r">
              <a:lnSpc>
                <a:spcPct val="100000"/>
              </a:lnSpc>
            </a:pPr>
            <a:endParaRPr b="0" lang="hr-HR" sz="4000" spc="-1" strike="noStrike">
              <a:latin typeface="Arial"/>
            </a:endParaRPr>
          </a:p>
          <a:p>
            <a:pPr algn="r">
              <a:lnSpc>
                <a:spcPct val="100000"/>
              </a:lnSpc>
            </a:pPr>
            <a:endParaRPr b="0" lang="hr-HR" sz="4000" spc="-1" strike="noStrike">
              <a:latin typeface="Arial"/>
            </a:endParaRPr>
          </a:p>
          <a:p>
            <a:pPr algn="r">
              <a:lnSpc>
                <a:spcPct val="100000"/>
              </a:lnSpc>
            </a:pPr>
            <a:r>
              <a:rPr b="0" lang="hr-HR" sz="1600" spc="-1" strike="noStrike">
                <a:solidFill>
                  <a:srgbClr val="000000"/>
                </a:solidFill>
                <a:latin typeface="Arial"/>
                <a:ea typeface="DejaVu Sans"/>
              </a:rPr>
              <a:t>Nastavničko vijeće, 9.4.2020.</a:t>
            </a:r>
            <a:endParaRPr b="0" lang="hr-HR" sz="1600" spc="-1" strike="noStrike">
              <a:latin typeface="Arial"/>
            </a:endParaRPr>
          </a:p>
          <a:p>
            <a:pPr algn="r">
              <a:lnSpc>
                <a:spcPct val="100000"/>
              </a:lnSpc>
            </a:pPr>
            <a:r>
              <a:rPr b="0" lang="hr-HR" sz="1600" spc="-1" strike="noStrike">
                <a:solidFill>
                  <a:srgbClr val="000000"/>
                </a:solidFill>
                <a:latin typeface="Arial"/>
                <a:ea typeface="DejaVu Sans"/>
              </a:rPr>
              <a:t>Pripremila: Sandra Hermanović, prof. </a:t>
            </a:r>
            <a:endParaRPr b="0" lang="hr-HR" sz="1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CustomShape 1"/>
          <p:cNvSpPr/>
          <p:nvPr/>
        </p:nvSpPr>
        <p:spPr>
          <a:xfrm>
            <a:off x="705960" y="2383560"/>
            <a:ext cx="8868240" cy="4382640"/>
          </a:xfrm>
          <a:prstGeom prst="rect">
            <a:avLst/>
          </a:prstGeom>
          <a:noFill/>
          <a:ln>
            <a:noFill/>
          </a:ln>
        </p:spPr>
        <p:style>
          <a:lnRef idx="0"/>
          <a:fillRef idx="0"/>
          <a:effectRef idx="0"/>
          <a:fontRef idx="minor"/>
        </p:style>
        <p:txBody>
          <a:bodyPr lIns="0" rIns="0" tIns="0" bIns="0">
            <a:normAutofit/>
          </a:bodyPr>
          <a:p>
            <a:pPr>
              <a:lnSpc>
                <a:spcPct val="100000"/>
              </a:lnSpc>
            </a:pPr>
            <a:endParaRPr b="0" lang="hr-HR" sz="1800" spc="-1" strike="noStrike">
              <a:latin typeface="Arial"/>
            </a:endParaRPr>
          </a:p>
          <a:p>
            <a:pPr marL="432000" indent="-322200">
              <a:lnSpc>
                <a:spcPct val="100000"/>
              </a:lnSpc>
              <a:buClr>
                <a:srgbClr val="000000"/>
              </a:buClr>
              <a:buFont typeface="Noto Sans Symbols"/>
              <a:buChar char="●"/>
            </a:pPr>
            <a:r>
              <a:rPr b="0" lang="hr-HR" sz="3200" spc="-1" strike="noStrike">
                <a:solidFill>
                  <a:srgbClr val="000000"/>
                </a:solidFill>
                <a:latin typeface="Times New Roman"/>
                <a:ea typeface="Times New Roman"/>
              </a:rPr>
              <a:t>Anketu je ispunilo 266 roditelja</a:t>
            </a:r>
            <a:endParaRPr b="0" lang="hr-HR" sz="3200" spc="-1" strike="noStrike">
              <a:latin typeface="Arial"/>
            </a:endParaRPr>
          </a:p>
          <a:p>
            <a:pPr>
              <a:lnSpc>
                <a:spcPct val="100000"/>
              </a:lnSpc>
              <a:spcBef>
                <a:spcPts val="1417"/>
              </a:spcBef>
            </a:pPr>
            <a:endParaRPr b="0" lang="hr-HR" sz="32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1" name="" descr=""/>
          <p:cNvPicPr/>
          <p:nvPr/>
        </p:nvPicPr>
        <p:blipFill>
          <a:blip r:embed="rId1"/>
          <a:stretch/>
        </p:blipFill>
        <p:spPr>
          <a:xfrm>
            <a:off x="288000" y="1544400"/>
            <a:ext cx="9477720" cy="385452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2" name="" descr=""/>
          <p:cNvPicPr/>
          <p:nvPr/>
        </p:nvPicPr>
        <p:blipFill>
          <a:blip r:embed="rId1"/>
          <a:stretch/>
        </p:blipFill>
        <p:spPr>
          <a:xfrm>
            <a:off x="223560" y="1512000"/>
            <a:ext cx="9495360" cy="435096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CustomShape 1"/>
          <p:cNvSpPr/>
          <p:nvPr/>
        </p:nvSpPr>
        <p:spPr>
          <a:xfrm>
            <a:off x="648000" y="514080"/>
            <a:ext cx="9142920" cy="69778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2800" spc="-1" strike="noStrike">
                <a:solidFill>
                  <a:srgbClr val="000000"/>
                </a:solidFill>
                <a:latin typeface="Arial"/>
                <a:ea typeface="DejaVu Sans"/>
              </a:rPr>
              <a:t>Najveći problem na nastavi na daljinu stvara:</a:t>
            </a:r>
            <a:endParaRPr b="0" lang="hr-HR" sz="2800" spc="-1" strike="noStrike">
              <a:latin typeface="Arial"/>
            </a:endParaRPr>
          </a:p>
          <a:p>
            <a:pPr>
              <a:lnSpc>
                <a:spcPct val="100000"/>
              </a:lnSpc>
            </a:pPr>
            <a:endParaRPr b="0" lang="hr-HR" sz="2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Ne odgovaranje profesora na rješene zadatke jesu li dobro rješeni.”</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Nedostatak komunikacije.”</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Neki profesori zadaju previše zadataka.”</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sustav je stalno preopterećen i previše je materijala za obraditi.”</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Količina zadataka za samostalno rješavanje.”</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Nastava gdje profesori zadaju zadatke i očekuju da učenici budu online za vrijeme kada bi trebala biti nastava, a oni sami nisu.”</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Previše zadataka, djeca moraju biti konstantno na računalu i društvenim mrežama kako bi dobila zadatke, budni do ne znam koje dobe da dobiju zadatke jer neki profesori ih šalju poslije 21h , rokovi za zadaću su prekratki, u biti ništa nije kao u školi</a:t>
            </a:r>
            <a:endParaRPr b="0" lang="hr-HR" sz="1800" spc="-1" strike="noStrike">
              <a:latin typeface="Arial"/>
            </a:endParaRPr>
          </a:p>
          <a:p>
            <a:pPr>
              <a:lnSpc>
                <a:spcPct val="100000"/>
              </a:lnSpc>
            </a:pPr>
            <a:r>
              <a:rPr b="0" lang="hr-HR" sz="1800" spc="-1" strike="noStrike">
                <a:solidFill>
                  <a:srgbClr val="000000"/>
                </a:solidFill>
                <a:latin typeface="Arial"/>
                <a:ea typeface="DejaVu Sans"/>
              </a:rPr>
              <a:t>ne odlazak u školu.”</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Nekorektnost profesora.”</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        „</a:t>
            </a:r>
            <a:r>
              <a:rPr b="0" lang="hr-HR" sz="1800" spc="-1" strike="noStrike">
                <a:solidFill>
                  <a:srgbClr val="000000"/>
                </a:solidFill>
                <a:latin typeface="Arial"/>
                <a:ea typeface="DejaVu Sans"/>
              </a:rPr>
              <a:t>To što ne mogu direktono kontaktirati sa profesorima.”</a:t>
            </a:r>
            <a:endParaRPr b="0" lang="hr-HR" sz="1800" spc="-1" strike="noStrike">
              <a:latin typeface="Arial"/>
            </a:endParaRPr>
          </a:p>
          <a:p>
            <a:pPr>
              <a:lnSpc>
                <a:spcPct val="100000"/>
              </a:lnSpc>
            </a:pP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CustomShape 1"/>
          <p:cNvSpPr/>
          <p:nvPr/>
        </p:nvSpPr>
        <p:spPr>
          <a:xfrm>
            <a:off x="576360" y="1008000"/>
            <a:ext cx="7630920" cy="58503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Količina zadaće.”</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Štekanje i učitavanje materijala, previše zadataka koja djeca nebi stigla napravit ni na normalnoj nastavi.”</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što ne može postaviti pitanje ukoliko nešto ne razumije.”</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Internetska povezanost.”</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sporost interneta,nedostupnost datoteka.”</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Nedostatak odrzavanja nastave kao videokonferencije ili samo glasom.Od djece se ocekuje da poslane materijale samostalno obrade iako se radi o novom gradivu.”</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Što poneki profesori me objasne dobro i daju malo previše zadataka.”</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Matematika i Fizika,zadaci slabo razumljivi, pokusavamo poloviti sto znamo,nije dovoljan samo link sa youtube,mozda bi se profesori trebali         malo vise potruditi razjasniti stvari.”</a:t>
            </a:r>
            <a:endParaRPr b="0" lang="hr-HR" sz="1800" spc="-1" strike="noStrike">
              <a:latin typeface="Arial"/>
            </a:endParaRPr>
          </a:p>
          <a:p>
            <a:pPr>
              <a:lnSpc>
                <a:spcPct val="100000"/>
              </a:lnSpc>
            </a:pP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CustomShape 1"/>
          <p:cNvSpPr/>
          <p:nvPr/>
        </p:nvSpPr>
        <p:spPr>
          <a:xfrm>
            <a:off x="504000" y="1080000"/>
            <a:ext cx="7774920" cy="36558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Ponekad ne jasne upute.”</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Sve je super samo bez igrica i više učenja.” </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Server nekada ne radi kako treba.”</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Ne razumijevanje profesora.”</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Previsoka očekivanja  profesora sa malo ulaganja truda.”</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Dijeljenje zadataka bez kasnijeg objašnjavanja”. </a:t>
            </a:r>
            <a:endParaRPr b="0" lang="hr-HR" sz="1800" spc="-1" strike="noStrike">
              <a:latin typeface="Arial"/>
            </a:endParaRPr>
          </a:p>
          <a:p>
            <a:pPr>
              <a:lnSpc>
                <a:spcPct val="100000"/>
              </a:lnSpc>
            </a:pPr>
            <a:endParaRPr b="0" lang="hr-HR" sz="1800" spc="-1" strike="noStrike">
              <a:latin typeface="Arial"/>
            </a:endParaRPr>
          </a:p>
          <a:p>
            <a:pPr>
              <a:lnSpc>
                <a:spcPct val="100000"/>
              </a:lnSpc>
            </a:pP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6" name="" descr=""/>
          <p:cNvPicPr/>
          <p:nvPr/>
        </p:nvPicPr>
        <p:blipFill>
          <a:blip r:embed="rId1"/>
          <a:stretch/>
        </p:blipFill>
        <p:spPr>
          <a:xfrm>
            <a:off x="288000" y="1449000"/>
            <a:ext cx="9439200" cy="416592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7" name="" descr=""/>
          <p:cNvPicPr/>
          <p:nvPr/>
        </p:nvPicPr>
        <p:blipFill>
          <a:blip r:embed="rId1"/>
          <a:stretch/>
        </p:blipFill>
        <p:spPr>
          <a:xfrm>
            <a:off x="216000" y="1512000"/>
            <a:ext cx="9502920" cy="434700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8" name="" descr=""/>
          <p:cNvPicPr/>
          <p:nvPr/>
        </p:nvPicPr>
        <p:blipFill>
          <a:blip r:embed="rId1"/>
          <a:stretch/>
        </p:blipFill>
        <p:spPr>
          <a:xfrm>
            <a:off x="216000" y="1512000"/>
            <a:ext cx="9560520" cy="4390920"/>
          </a:xfrm>
          <a:prstGeom prst="rect">
            <a:avLst/>
          </a:prstGeom>
          <a:ln>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9" name="" descr=""/>
          <p:cNvPicPr/>
          <p:nvPr/>
        </p:nvPicPr>
        <p:blipFill>
          <a:blip r:embed="rId1"/>
          <a:stretch/>
        </p:blipFill>
        <p:spPr>
          <a:xfrm>
            <a:off x="288000" y="1507320"/>
            <a:ext cx="9442440" cy="439560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CustomShape 1"/>
          <p:cNvSpPr/>
          <p:nvPr/>
        </p:nvSpPr>
        <p:spPr>
          <a:xfrm>
            <a:off x="576000" y="3257640"/>
            <a:ext cx="9069840" cy="10051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hr-HR" sz="2200" spc="-1" strike="noStrike">
                <a:solidFill>
                  <a:srgbClr val="000000"/>
                </a:solidFill>
                <a:latin typeface="Arial"/>
                <a:ea typeface="DejaVu Sans"/>
              </a:rPr>
              <a:t>Nakon tri tjedna nastave na daljinu provedene su ankete među učenicima, roditeljima i nastavnicima u svrhu prijedloga konkretnih mjera podrške učenicima.</a:t>
            </a:r>
            <a:r>
              <a:rPr b="0" lang="hr-HR" sz="1400" spc="-1" strike="noStrike">
                <a:solidFill>
                  <a:srgbClr val="000000"/>
                </a:solidFill>
                <a:latin typeface="Arial"/>
                <a:ea typeface="DejaVu Sans"/>
              </a:rPr>
              <a:t> </a:t>
            </a:r>
            <a:endParaRPr b="0" lang="hr-HR" sz="14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CustomShape 1"/>
          <p:cNvSpPr/>
          <p:nvPr/>
        </p:nvSpPr>
        <p:spPr>
          <a:xfrm>
            <a:off x="720360" y="360000"/>
            <a:ext cx="8566920" cy="59720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4000" spc="-1" strike="noStrike">
                <a:solidFill>
                  <a:srgbClr val="000000"/>
                </a:solidFill>
                <a:latin typeface="Arial"/>
                <a:ea typeface="DejaVu Sans"/>
              </a:rPr>
              <a:t>Prednosti ovog oblika nastave</a:t>
            </a:r>
            <a:endParaRPr b="0" lang="hr-HR" sz="4000" spc="-1" strike="noStrike">
              <a:latin typeface="Arial"/>
            </a:endParaRPr>
          </a:p>
          <a:p>
            <a:pPr>
              <a:lnSpc>
                <a:spcPct val="100000"/>
              </a:lnSpc>
            </a:pPr>
            <a:endParaRPr b="0" lang="hr-HR" sz="4000" spc="-1" strike="noStrike">
              <a:latin typeface="Arial"/>
            </a:endParaRPr>
          </a:p>
          <a:p>
            <a:pPr>
              <a:lnSpc>
                <a:spcPct val="100000"/>
              </a:lnSpc>
            </a:pPr>
            <a:r>
              <a:rPr b="0" lang="hr-HR" sz="1800" spc="-1" strike="noStrike">
                <a:solidFill>
                  <a:srgbClr val="3465a4"/>
                </a:solidFill>
                <a:latin typeface="Arial"/>
                <a:ea typeface="DejaVu Sans"/>
              </a:rPr>
              <a:t>Najviše roditelja navodi: </a:t>
            </a:r>
            <a:endParaRPr b="0" lang="hr-HR" sz="1800" spc="-1" strike="noStrike">
              <a:latin typeface="Arial"/>
            </a:endParaRPr>
          </a:p>
          <a:p>
            <a:pPr>
              <a:lnSpc>
                <a:spcPct val="100000"/>
              </a:lnSpc>
            </a:pPr>
            <a:r>
              <a:rPr b="0" lang="hr-HR" sz="1800" spc="-1" strike="noStrike">
                <a:solidFill>
                  <a:srgbClr val="3465a4"/>
                </a:solidFill>
                <a:latin typeface="Arial"/>
                <a:ea typeface="DejaVu Sans"/>
              </a:rPr>
              <a:t>samostalan rad, više slobodnog vremena ili da nema prednosti.</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Fleksibilnija nastava, jer ima više vremena za rješavanje zadataka</a:t>
            </a:r>
            <a:endParaRPr b="0" lang="hr-HR" sz="1800" spc="-1" strike="noStrike">
              <a:latin typeface="Arial"/>
            </a:endParaRPr>
          </a:p>
          <a:p>
            <a:pPr>
              <a:lnSpc>
                <a:spcPct val="100000"/>
              </a:lnSpc>
            </a:pPr>
            <a:r>
              <a:rPr b="0" lang="hr-HR" sz="1800" spc="-1" strike="noStrike">
                <a:solidFill>
                  <a:srgbClr val="000000"/>
                </a:solidFill>
                <a:latin typeface="Arial"/>
                <a:ea typeface="DejaVu Sans"/>
              </a:rPr>
              <a:t>Prednost je to što si djeca mogu rasporediti vrijeme kada će što raditi, a i to što imaju po tjedan dana rokove da naprave određene zadatke.”</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Učenik lakše i kvalitetnije može napraviti dnevni raspored i organizirati dan na način da zadatke rješava kada je najodmorniji i kada je koncentracija najveća, a da opet ostane dovoljno slobodnog vremena za druge aktivnosti.”</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Učenje sa modernom tehnologijom te sve bolja snalažljivost u informatizaciji.”</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Prednost ovakvog načina nastave je što tražene zadatke obavljaju iz udobnosti svoga doma i sami organiziraju dio vremena pa stječu radne navike.”</a:t>
            </a:r>
            <a:endParaRPr b="0" lang="hr-HR" sz="1800" spc="-1" strike="noStrike">
              <a:latin typeface="Arial"/>
            </a:endParaRPr>
          </a:p>
          <a:p>
            <a:pPr>
              <a:lnSpc>
                <a:spcPct val="100000"/>
              </a:lnSpc>
            </a:pPr>
            <a:endParaRPr b="0" lang="hr-HR" sz="1800" spc="-1" strike="noStrike">
              <a:latin typeface="Arial"/>
            </a:endParaRPr>
          </a:p>
          <a:p>
            <a:pPr>
              <a:lnSpc>
                <a:spcPct val="100000"/>
              </a:lnSpc>
            </a:pP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CustomShape 1"/>
          <p:cNvSpPr/>
          <p:nvPr/>
        </p:nvSpPr>
        <p:spPr>
          <a:xfrm>
            <a:off x="648360" y="333000"/>
            <a:ext cx="8206920" cy="67950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4000" spc="-1" strike="noStrike">
                <a:solidFill>
                  <a:srgbClr val="000000"/>
                </a:solidFill>
                <a:latin typeface="Arial"/>
                <a:ea typeface="DejaVu Sans"/>
              </a:rPr>
              <a:t>Nedostaci ovog oblika nastave</a:t>
            </a:r>
            <a:endParaRPr b="0" lang="hr-HR" sz="4000" spc="-1" strike="noStrike">
              <a:latin typeface="Arial"/>
            </a:endParaRPr>
          </a:p>
          <a:p>
            <a:pPr>
              <a:lnSpc>
                <a:spcPct val="100000"/>
              </a:lnSpc>
            </a:pPr>
            <a:endParaRPr b="0" lang="hr-HR" sz="40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Djeci nema tko objasniti materijal.”</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Nedostatak je pojašnjenje pojedinih zadataka npr. iz matematike i ostalih strukovnih predmeta.”</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Previše zadataka a premalo vremena.”</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Neki profesori postavljaju zadatke tek toliko da se nešto radi.”</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Nedostatak je to što se djeci ne može objasniti gradivo koje trebaju odraditi nego se sami s time snalaze kako znaju.”</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Manjak slobodnog vremena, previše nepotrebnih zadataka, gradivo više objašnjavaju roditelji, koji nisu stručni, nego učitelji.”</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               „</a:t>
            </a:r>
            <a:r>
              <a:rPr b="0" lang="hr-HR" sz="1800" spc="-1" strike="noStrike">
                <a:solidFill>
                  <a:srgbClr val="000000"/>
                </a:solidFill>
                <a:latin typeface="Arial"/>
                <a:ea typeface="DejaVu Sans"/>
              </a:rPr>
              <a:t>Nedostaje nam jos jedan laptop jer su dvoje ucenika.”</a:t>
            </a:r>
            <a:endParaRPr b="0" lang="hr-HR" sz="1800" spc="-1" strike="noStrike">
              <a:latin typeface="Arial"/>
            </a:endParaRPr>
          </a:p>
          <a:p>
            <a:pPr>
              <a:lnSpc>
                <a:spcPct val="100000"/>
              </a:lnSpc>
            </a:pPr>
            <a:endParaRPr b="0" lang="hr-HR" sz="1800" spc="-1" strike="noStrike">
              <a:latin typeface="Arial"/>
            </a:endParaRPr>
          </a:p>
          <a:p>
            <a:pPr algn="ct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Nema druženja među djecom. Teže je savladati gradivo.”</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 </a:t>
            </a: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CustomShape 1"/>
          <p:cNvSpPr/>
          <p:nvPr/>
        </p:nvSpPr>
        <p:spPr>
          <a:xfrm>
            <a:off x="360000" y="1440000"/>
            <a:ext cx="8854920" cy="612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Učenici uče sve sami.”</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Nema nikakvih savjeta ako nešto ne razumije.”</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Nema objašnjenja zadataka iz stručnih predmeta.”</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Malo objasnjavanja, puno pisanja.”</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Manjak objašnjenja gradiva. Ne postoji želja profesora objasniti i riješiti tekuće probleme ni kada ih djeca zamole. Neusklađenost načina rada od profesora do profesora. Zatrpavanje djece zadaćama koje se u normalnoj školi nikad ne bi ni tražile. Praktična nastava za strukovna zanimanja je smiješna. Banaliziranje struke.” </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Slaba komunikacija s profesorom.”</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Ne shvaćaju novo gradivo i treba im nekako bolje objasniti..  Možda neki video sa profesorom ONLINE..”</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         „</a:t>
            </a:r>
            <a:r>
              <a:rPr b="0" lang="hr-HR" sz="1800" spc="-1" strike="noStrike">
                <a:solidFill>
                  <a:srgbClr val="000000"/>
                </a:solidFill>
                <a:latin typeface="Arial"/>
                <a:ea typeface="DejaVu Sans"/>
              </a:rPr>
              <a:t>Ponekad previše dokumenata, zadaća u zadaći a nije detaljno objašnjeno k                 ako to riješiti.”</a:t>
            </a:r>
            <a:endParaRPr b="0" lang="hr-HR" sz="1800" spc="-1" strike="noStrike">
              <a:latin typeface="Arial"/>
            </a:endParaRPr>
          </a:p>
          <a:p>
            <a:pPr>
              <a:lnSpc>
                <a:spcPct val="100000"/>
              </a:lnSpc>
            </a:pPr>
            <a:endParaRPr b="0" lang="hr-HR" sz="1800" spc="-1" strike="noStrike">
              <a:latin typeface="Arial"/>
            </a:endParaRPr>
          </a:p>
          <a:p>
            <a:pPr>
              <a:lnSpc>
                <a:spcPct val="100000"/>
              </a:lnSpc>
            </a:pP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3" name="" descr=""/>
          <p:cNvPicPr/>
          <p:nvPr/>
        </p:nvPicPr>
        <p:blipFill>
          <a:blip r:embed="rId1"/>
          <a:stretch/>
        </p:blipFill>
        <p:spPr>
          <a:xfrm>
            <a:off x="360000" y="1512000"/>
            <a:ext cx="9322920" cy="4174920"/>
          </a:xfrm>
          <a:prstGeom prst="rect">
            <a:avLst/>
          </a:prstGeom>
          <a:ln>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4" name="" descr=""/>
          <p:cNvPicPr/>
          <p:nvPr/>
        </p:nvPicPr>
        <p:blipFill>
          <a:blip r:embed="rId1"/>
          <a:stretch/>
        </p:blipFill>
        <p:spPr>
          <a:xfrm>
            <a:off x="288000" y="1512000"/>
            <a:ext cx="9394920" cy="3958920"/>
          </a:xfrm>
          <a:prstGeom prst="rect">
            <a:avLst/>
          </a:prstGeom>
          <a:ln>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5" name="" descr=""/>
          <p:cNvPicPr/>
          <p:nvPr/>
        </p:nvPicPr>
        <p:blipFill>
          <a:blip r:embed="rId1"/>
          <a:stretch/>
        </p:blipFill>
        <p:spPr>
          <a:xfrm>
            <a:off x="227880" y="1496880"/>
            <a:ext cx="9572040" cy="3974040"/>
          </a:xfrm>
          <a:prstGeom prst="rect">
            <a:avLst/>
          </a:prstGeom>
          <a:ln>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6" name="" descr=""/>
          <p:cNvPicPr/>
          <p:nvPr/>
        </p:nvPicPr>
        <p:blipFill>
          <a:blip r:embed="rId1"/>
          <a:stretch/>
        </p:blipFill>
        <p:spPr>
          <a:xfrm>
            <a:off x="270360" y="1455480"/>
            <a:ext cx="9519120" cy="4375440"/>
          </a:xfrm>
          <a:prstGeom prst="rect">
            <a:avLst/>
          </a:prstGeom>
          <a:ln>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CustomShape 1"/>
          <p:cNvSpPr/>
          <p:nvPr/>
        </p:nvSpPr>
        <p:spPr>
          <a:xfrm>
            <a:off x="360000" y="396360"/>
            <a:ext cx="9142920" cy="6947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0000"/>
                </a:solidFill>
                <a:latin typeface="Arial"/>
                <a:ea typeface="DejaVu Sans"/>
              </a:rPr>
              <a:t> </a:t>
            </a:r>
            <a:r>
              <a:rPr b="0" lang="hr-HR" sz="3600" spc="-1" strike="noStrike">
                <a:solidFill>
                  <a:srgbClr val="000000"/>
                </a:solidFill>
                <a:latin typeface="Arial"/>
                <a:ea typeface="DejaVu Sans"/>
              </a:rPr>
              <a:t>Prijedlog ili komentar kako olakšati učenicima praćenje nastave na daljinu</a:t>
            </a:r>
            <a:endParaRPr b="0" lang="hr-HR" sz="3600" spc="-1" strike="noStrike">
              <a:latin typeface="Arial"/>
            </a:endParaRPr>
          </a:p>
          <a:p>
            <a:pPr>
              <a:lnSpc>
                <a:spcPct val="100000"/>
              </a:lnSpc>
            </a:pPr>
            <a:endParaRPr b="0" lang="hr-HR" sz="3600" spc="-1" strike="noStrike">
              <a:latin typeface="Arial"/>
            </a:endParaRPr>
          </a:p>
          <a:p>
            <a:pPr>
              <a:lnSpc>
                <a:spcPct val="100000"/>
              </a:lnSpc>
            </a:pPr>
            <a:r>
              <a:rPr b="0" lang="hr-HR" sz="3600" spc="-1" strike="noStrike">
                <a:solidFill>
                  <a:srgbClr val="000000"/>
                </a:solidFill>
                <a:latin typeface="Arial"/>
                <a:ea typeface="DejaVu Sans"/>
              </a:rPr>
              <a:t>„</a:t>
            </a:r>
            <a:r>
              <a:rPr b="0" lang="hr-HR" sz="1800" spc="-1" strike="noStrike">
                <a:solidFill>
                  <a:srgbClr val="000000"/>
                </a:solidFill>
                <a:latin typeface="Arial"/>
                <a:ea typeface="DejaVu Sans"/>
              </a:rPr>
              <a:t>Da profesori pokušaju slati na vrijeme zadatke.”</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Smanjiti količinu gradiva, prilagoditi se važnijem.”</a:t>
            </a:r>
            <a:endParaRPr b="0" lang="hr-HR" sz="1800" spc="-1" strike="noStrike">
              <a:latin typeface="Arial"/>
            </a:endParaRPr>
          </a:p>
          <a:p>
            <a:pPr>
              <a:lnSpc>
                <a:spcPct val="100000"/>
              </a:lnSpc>
            </a:pPr>
            <a:r>
              <a:rPr b="0" lang="hr-HR" sz="1800" spc="-1" strike="noStrike">
                <a:solidFill>
                  <a:srgbClr val="000000"/>
                </a:solidFill>
                <a:latin typeface="Arial"/>
                <a:ea typeface="DejaVu Sans"/>
              </a:rPr>
              <a:t> </a:t>
            </a: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Učenicima dati da rješavaju zadatke po mogućnostima, nema smisla pratiti tko je stisnuo "lajkić" bitno je da dijete u određenom roku riješi zadani zadatak. „</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Da svi nastavnici objavljuju (snime) novo gradivo s objašnjenjima u jednom školskom satu putem videozapisa.”</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Smanjiti broj zadataka, profesori da snime video uratke gdje objašnjavaju gradivo.”</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            „</a:t>
            </a:r>
            <a:r>
              <a:rPr b="0" lang="hr-HR" sz="1800" spc="-1" strike="noStrike">
                <a:solidFill>
                  <a:srgbClr val="000000"/>
                </a:solidFill>
                <a:latin typeface="Arial"/>
                <a:ea typeface="DejaVu Sans"/>
              </a:rPr>
              <a:t>Stručno objašnjenje za pojedine predmete.”</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            „</a:t>
            </a:r>
            <a:r>
              <a:rPr b="0" lang="hr-HR" sz="1800" spc="-1" strike="noStrike">
                <a:solidFill>
                  <a:srgbClr val="000000"/>
                </a:solidFill>
                <a:latin typeface="Arial"/>
                <a:ea typeface="DejaVu Sans"/>
              </a:rPr>
              <a:t>S obzirom na situaciju sažeti gradivo pogotovo stručne predmete.”</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	</a:t>
            </a:r>
            <a:r>
              <a:rPr b="0" lang="hr-HR" sz="1800" spc="-1" strike="noStrike">
                <a:solidFill>
                  <a:srgbClr val="000000"/>
                </a:solidFill>
                <a:latin typeface="Arial"/>
                <a:ea typeface="DejaVu Sans"/>
              </a:rPr>
              <a:t>    ”</a:t>
            </a:r>
            <a:r>
              <a:rPr b="0" lang="hr-HR" sz="1800" spc="-1" strike="noStrike">
                <a:solidFill>
                  <a:srgbClr val="000000"/>
                </a:solidFill>
                <a:latin typeface="Arial"/>
                <a:ea typeface="DejaVu Sans"/>
              </a:rPr>
              <a:t>Da se ući preko video konferencije a ne preko poruka.”</a:t>
            </a:r>
            <a:endParaRPr b="0" lang="hr-HR" sz="1800" spc="-1" strike="noStrike">
              <a:latin typeface="Arial"/>
            </a:endParaRPr>
          </a:p>
          <a:p>
            <a:pPr>
              <a:lnSpc>
                <a:spcPct val="100000"/>
              </a:lnSpc>
            </a:pP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CustomShape 1"/>
          <p:cNvSpPr/>
          <p:nvPr/>
        </p:nvSpPr>
        <p:spPr>
          <a:xfrm>
            <a:off x="1008000" y="1656000"/>
            <a:ext cx="8134920" cy="42044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Raditi zadaću i testove u ne-realnom vremenu nego tijekom dana.”</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Motivirati ih anketama, kvizovima, uključiti zajedničko rješavanje zadataka kroz rad u grupama, timovima, sakupljanje bodova, nagraditi trud učenika dobrim ocjenama..”</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Možda videolekcijama i videopozivom. Te češćim zadatcima za praćenje i formativno vrednovanje, primjećujem da je to mome djetetu izazovno i izvršava ih s voljom.”</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Više zoom predavanja.”</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Više povratnih informacija od profesora.”</a:t>
            </a:r>
            <a:endParaRPr b="0" lang="hr-HR" sz="1800" spc="-1" strike="noStrike">
              <a:latin typeface="Arial"/>
            </a:endParaRPr>
          </a:p>
          <a:p>
            <a:pPr>
              <a:lnSpc>
                <a:spcPct val="100000"/>
              </a:lnSpc>
            </a:pPr>
            <a:endParaRPr b="0" lang="hr-HR" sz="1800" spc="-1" strike="noStrike">
              <a:latin typeface="Arial"/>
            </a:endParaRPr>
          </a:p>
          <a:p>
            <a:pPr>
              <a:lnSpc>
                <a:spcPct val="100000"/>
              </a:lnSpc>
            </a:pP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9" name="" descr=""/>
          <p:cNvPicPr/>
          <p:nvPr/>
        </p:nvPicPr>
        <p:blipFill>
          <a:blip r:embed="rId1"/>
          <a:stretch/>
        </p:blipFill>
        <p:spPr>
          <a:xfrm>
            <a:off x="281880" y="1568880"/>
            <a:ext cx="9549720" cy="426204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CustomShape 1"/>
          <p:cNvSpPr/>
          <p:nvPr/>
        </p:nvSpPr>
        <p:spPr>
          <a:xfrm>
            <a:off x="504000" y="3168000"/>
            <a:ext cx="9069840" cy="1260360"/>
          </a:xfrm>
          <a:prstGeom prst="rect">
            <a:avLst/>
          </a:prstGeom>
          <a:noFill/>
          <a:ln>
            <a:noFill/>
          </a:ln>
        </p:spPr>
        <p:style>
          <a:lnRef idx="0"/>
          <a:fillRef idx="0"/>
          <a:effectRef idx="0"/>
          <a:fontRef idx="minor"/>
        </p:style>
        <p:txBody>
          <a:bodyPr lIns="0" rIns="0" tIns="0" bIns="0" anchor="ctr">
            <a:normAutofit/>
          </a:bodyPr>
          <a:p>
            <a:pPr algn="ctr">
              <a:lnSpc>
                <a:spcPct val="100000"/>
              </a:lnSpc>
            </a:pPr>
            <a:r>
              <a:rPr b="0" lang="hr-HR" sz="4400" spc="-1" strike="noStrike">
                <a:solidFill>
                  <a:srgbClr val="000000"/>
                </a:solidFill>
                <a:latin typeface="Times New Roman"/>
                <a:ea typeface="Times New Roman"/>
              </a:rPr>
              <a:t>Rezultati anketiranja učenika</a:t>
            </a:r>
            <a:endParaRPr b="0" lang="hr-HR" sz="4400" spc="-1" strike="noStrike">
              <a:latin typeface="Arial"/>
            </a:endParaRPr>
          </a:p>
          <a:p>
            <a:pPr algn="ctr">
              <a:lnSpc>
                <a:spcPct val="100000"/>
              </a:lnSpc>
            </a:pPr>
            <a:r>
              <a:rPr b="0" lang="hr-HR" sz="2000" spc="-1" strike="noStrike">
                <a:solidFill>
                  <a:srgbClr val="000000"/>
                </a:solidFill>
                <a:latin typeface="Times New Roman"/>
                <a:ea typeface="Times New Roman"/>
              </a:rPr>
              <a:t>Zadovoljstvo učenika on line nastavom</a:t>
            </a:r>
            <a:endParaRPr b="0" lang="hr-HR" sz="2000" spc="-1" strike="noStrike">
              <a:latin typeface="Arial"/>
            </a:endParaRPr>
          </a:p>
        </p:txBody>
      </p:sp>
      <p:sp>
        <p:nvSpPr>
          <p:cNvPr id="199" name="CustomShape 2"/>
          <p:cNvSpPr/>
          <p:nvPr/>
        </p:nvSpPr>
        <p:spPr>
          <a:xfrm>
            <a:off x="504000" y="4752000"/>
            <a:ext cx="8868240" cy="2590200"/>
          </a:xfrm>
          <a:prstGeom prst="rect">
            <a:avLst/>
          </a:prstGeom>
          <a:noFill/>
          <a:ln>
            <a:noFill/>
          </a:ln>
        </p:spPr>
        <p:style>
          <a:lnRef idx="0"/>
          <a:fillRef idx="0"/>
          <a:effectRef idx="0"/>
          <a:fontRef idx="minor"/>
        </p:style>
        <p:txBody>
          <a:bodyPr lIns="0" rIns="0" tIns="0" bIns="0">
            <a:normAutofit/>
          </a:bodyPr>
          <a:p>
            <a:pPr marL="432000" indent="-322200" algn="ctr">
              <a:lnSpc>
                <a:spcPct val="100000"/>
              </a:lnSpc>
            </a:pPr>
            <a:r>
              <a:rPr b="0" lang="hr-HR" sz="1500" spc="-1" strike="noStrike">
                <a:solidFill>
                  <a:srgbClr val="000000"/>
                </a:solidFill>
                <a:latin typeface="Times New Roman"/>
                <a:ea typeface="Times New Roman"/>
              </a:rPr>
              <a:t>Tehnička škola Bjelovar</a:t>
            </a:r>
            <a:endParaRPr b="0" lang="hr-HR" sz="1500" spc="-1" strike="noStrike">
              <a:latin typeface="Arial"/>
            </a:endParaRPr>
          </a:p>
          <a:p>
            <a:pPr marL="432000" indent="-322200" algn="ctr">
              <a:lnSpc>
                <a:spcPct val="100000"/>
              </a:lnSpc>
              <a:spcBef>
                <a:spcPts val="1414"/>
              </a:spcBef>
            </a:pPr>
            <a:r>
              <a:rPr b="0" lang="hr-HR" sz="1500" spc="-1" strike="noStrike">
                <a:solidFill>
                  <a:srgbClr val="000000"/>
                </a:solidFill>
                <a:latin typeface="Times New Roman"/>
                <a:ea typeface="Times New Roman"/>
              </a:rPr>
              <a:t>30.3.2020.</a:t>
            </a:r>
            <a:endParaRPr b="0" lang="hr-HR" sz="15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0" name="" descr=""/>
          <p:cNvPicPr/>
          <p:nvPr/>
        </p:nvPicPr>
        <p:blipFill>
          <a:blip r:embed="rId1"/>
          <a:stretch/>
        </p:blipFill>
        <p:spPr>
          <a:xfrm>
            <a:off x="288000" y="1512000"/>
            <a:ext cx="9478800" cy="4966920"/>
          </a:xfrm>
          <a:prstGeom prst="rect">
            <a:avLst/>
          </a:prstGeom>
          <a:ln>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1" name="" descr=""/>
          <p:cNvPicPr/>
          <p:nvPr/>
        </p:nvPicPr>
        <p:blipFill>
          <a:blip r:embed="rId1"/>
          <a:stretch/>
        </p:blipFill>
        <p:spPr>
          <a:xfrm>
            <a:off x="264240" y="1586880"/>
            <a:ext cx="9469800" cy="4388040"/>
          </a:xfrm>
          <a:prstGeom prst="rect">
            <a:avLst/>
          </a:prstGeom>
          <a:ln>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2" name="" descr=""/>
          <p:cNvPicPr/>
          <p:nvPr/>
        </p:nvPicPr>
        <p:blipFill>
          <a:blip r:embed="rId1"/>
          <a:stretch/>
        </p:blipFill>
        <p:spPr>
          <a:xfrm>
            <a:off x="288000" y="1461960"/>
            <a:ext cx="9457200" cy="4368960"/>
          </a:xfrm>
          <a:prstGeom prst="rect">
            <a:avLst/>
          </a:prstGeom>
          <a:ln>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3" name="" descr=""/>
          <p:cNvPicPr/>
          <p:nvPr/>
        </p:nvPicPr>
        <p:blipFill>
          <a:blip r:embed="rId1"/>
          <a:stretch/>
        </p:blipFill>
        <p:spPr>
          <a:xfrm>
            <a:off x="288000" y="1440000"/>
            <a:ext cx="9483120" cy="4318920"/>
          </a:xfrm>
          <a:prstGeom prst="rect">
            <a:avLst/>
          </a:prstGeom>
          <a:ln>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CustomShape 1"/>
          <p:cNvSpPr/>
          <p:nvPr/>
        </p:nvSpPr>
        <p:spPr>
          <a:xfrm>
            <a:off x="720000" y="3168000"/>
            <a:ext cx="9069840" cy="1260360"/>
          </a:xfrm>
          <a:prstGeom prst="rect">
            <a:avLst/>
          </a:prstGeom>
          <a:noFill/>
          <a:ln>
            <a:noFill/>
          </a:ln>
        </p:spPr>
        <p:style>
          <a:lnRef idx="0"/>
          <a:fillRef idx="0"/>
          <a:effectRef idx="0"/>
          <a:fontRef idx="minor"/>
        </p:style>
        <p:txBody>
          <a:bodyPr lIns="0" rIns="0" tIns="0" bIns="0" anchor="ctr">
            <a:normAutofit/>
          </a:bodyPr>
          <a:p>
            <a:pPr algn="ctr">
              <a:lnSpc>
                <a:spcPct val="100000"/>
              </a:lnSpc>
            </a:pPr>
            <a:r>
              <a:rPr b="0" lang="hr-HR" sz="4400" spc="-1" strike="noStrike">
                <a:solidFill>
                  <a:srgbClr val="000000"/>
                </a:solidFill>
                <a:latin typeface="Times New Roman"/>
                <a:ea typeface="Times New Roman"/>
              </a:rPr>
              <a:t>Rezultati anketiranja nastavnika</a:t>
            </a:r>
            <a:endParaRPr b="0" lang="hr-HR" sz="4400" spc="-1" strike="noStrike">
              <a:latin typeface="Arial"/>
            </a:endParaRPr>
          </a:p>
          <a:p>
            <a:pPr algn="ctr">
              <a:lnSpc>
                <a:spcPct val="100000"/>
              </a:lnSpc>
            </a:pPr>
            <a:r>
              <a:rPr b="0" lang="hr-HR" sz="2000" spc="-1" strike="noStrike">
                <a:solidFill>
                  <a:srgbClr val="000000"/>
                </a:solidFill>
                <a:latin typeface="Times New Roman"/>
                <a:ea typeface="Times New Roman"/>
              </a:rPr>
              <a:t>Nastava na daljinu</a:t>
            </a:r>
            <a:endParaRPr b="0" lang="hr-HR" sz="2000" spc="-1" strike="noStrike">
              <a:latin typeface="Arial"/>
            </a:endParaRPr>
          </a:p>
        </p:txBody>
      </p:sp>
      <p:sp>
        <p:nvSpPr>
          <p:cNvPr id="235" name="CustomShape 2"/>
          <p:cNvSpPr/>
          <p:nvPr/>
        </p:nvSpPr>
        <p:spPr>
          <a:xfrm>
            <a:off x="504000" y="4752000"/>
            <a:ext cx="8868240" cy="2590200"/>
          </a:xfrm>
          <a:prstGeom prst="rect">
            <a:avLst/>
          </a:prstGeom>
          <a:no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CustomShape 1"/>
          <p:cNvSpPr/>
          <p:nvPr/>
        </p:nvSpPr>
        <p:spPr>
          <a:xfrm>
            <a:off x="705960" y="2383560"/>
            <a:ext cx="8868240" cy="4382640"/>
          </a:xfrm>
          <a:prstGeom prst="rect">
            <a:avLst/>
          </a:prstGeom>
          <a:noFill/>
          <a:ln>
            <a:noFill/>
          </a:ln>
        </p:spPr>
        <p:style>
          <a:lnRef idx="0"/>
          <a:fillRef idx="0"/>
          <a:effectRef idx="0"/>
          <a:fontRef idx="minor"/>
        </p:style>
        <p:txBody>
          <a:bodyPr lIns="0" rIns="0" tIns="0" bIns="0">
            <a:normAutofit/>
          </a:bodyPr>
          <a:p>
            <a:pPr>
              <a:lnSpc>
                <a:spcPct val="100000"/>
              </a:lnSpc>
            </a:pPr>
            <a:endParaRPr b="0" lang="hr-HR" sz="1800" spc="-1" strike="noStrike">
              <a:latin typeface="Arial"/>
            </a:endParaRPr>
          </a:p>
          <a:p>
            <a:pPr marL="432000" indent="-322200">
              <a:lnSpc>
                <a:spcPct val="100000"/>
              </a:lnSpc>
              <a:buClr>
                <a:srgbClr val="000000"/>
              </a:buClr>
              <a:buFont typeface="Noto Sans Symbols"/>
              <a:buChar char="●"/>
            </a:pPr>
            <a:r>
              <a:rPr b="0" lang="hr-HR" sz="3200" spc="-1" strike="noStrike">
                <a:solidFill>
                  <a:srgbClr val="000000"/>
                </a:solidFill>
                <a:latin typeface="Times New Roman"/>
                <a:ea typeface="Times New Roman"/>
              </a:rPr>
              <a:t>Anketu je ispunilo 29 nastavnika.</a:t>
            </a:r>
            <a:endParaRPr b="0" lang="hr-HR" sz="3200" spc="-1" strike="noStrike">
              <a:latin typeface="Arial"/>
            </a:endParaRPr>
          </a:p>
          <a:p>
            <a:pPr>
              <a:lnSpc>
                <a:spcPct val="100000"/>
              </a:lnSpc>
              <a:spcBef>
                <a:spcPts val="1417"/>
              </a:spcBef>
            </a:pPr>
            <a:endParaRPr b="0" lang="hr-HR" sz="32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CustomShape 1"/>
          <p:cNvSpPr/>
          <p:nvPr/>
        </p:nvSpPr>
        <p:spPr>
          <a:xfrm>
            <a:off x="288000" y="469080"/>
            <a:ext cx="9069840" cy="7738920"/>
          </a:xfrm>
          <a:prstGeom prst="rect">
            <a:avLst/>
          </a:prstGeom>
          <a:noFill/>
          <a:ln>
            <a:noFill/>
          </a:ln>
        </p:spPr>
        <p:style>
          <a:lnRef idx="0"/>
          <a:fillRef idx="0"/>
          <a:effectRef idx="0"/>
          <a:fontRef idx="minor"/>
        </p:style>
        <p:txBody>
          <a:bodyPr lIns="0" rIns="0" tIns="0" bIns="0" anchor="ctr">
            <a:spAutoFit/>
          </a:bodyPr>
          <a:p>
            <a:pPr>
              <a:lnSpc>
                <a:spcPct val="100000"/>
              </a:lnSpc>
            </a:pPr>
            <a:r>
              <a:rPr b="0" lang="hr-HR" sz="4000" spc="-1" strike="noStrike">
                <a:solidFill>
                  <a:srgbClr val="000000"/>
                </a:solidFill>
                <a:latin typeface="Arial"/>
                <a:ea typeface="DejaVu Sans"/>
              </a:rPr>
              <a:t>Pozitivne strane nastave na daljinu</a:t>
            </a:r>
            <a:br/>
            <a:br/>
            <a:br/>
            <a:r>
              <a:rPr b="0" lang="hr-HR" sz="1400" spc="-1" strike="noStrike">
                <a:solidFill>
                  <a:srgbClr val="000000"/>
                </a:solidFill>
                <a:latin typeface="Arial"/>
                <a:ea typeface="DejaVu Sans"/>
              </a:rPr>
              <a:t>U</a:t>
            </a:r>
            <a:r>
              <a:rPr b="0" lang="hr-HR" sz="1400" spc="-1" strike="noStrike">
                <a:solidFill>
                  <a:srgbClr val="000000"/>
                </a:solidFill>
                <a:latin typeface="Times New Roman"/>
                <a:ea typeface="DejaVu Sans"/>
              </a:rPr>
              <a:t>poznavanje sa novim alatima za rad</a:t>
            </a:r>
            <a:br/>
            <a:br/>
            <a:r>
              <a:rPr b="0" lang="hr-HR" sz="1400" spc="-1" strike="noStrike">
                <a:solidFill>
                  <a:srgbClr val="000000"/>
                </a:solidFill>
                <a:latin typeface="Times New Roman"/>
                <a:ea typeface="DejaVu Sans"/>
              </a:rPr>
              <a:t>Rad u udobnosti doma</a:t>
            </a:r>
            <a:br/>
            <a:br/>
            <a:r>
              <a:rPr b="0" lang="hr-HR" sz="1400" spc="-1" strike="noStrike">
                <a:solidFill>
                  <a:srgbClr val="000000"/>
                </a:solidFill>
                <a:latin typeface="Times New Roman"/>
                <a:ea typeface="DejaVu Sans"/>
              </a:rPr>
              <a:t>Veća odgovornost učenika u samom procesu učenja.</a:t>
            </a:r>
            <a:br/>
            <a:br/>
            <a:r>
              <a:rPr b="0" lang="hr-HR" sz="1400" spc="-1" strike="noStrike">
                <a:solidFill>
                  <a:srgbClr val="000000"/>
                </a:solidFill>
                <a:latin typeface="Times New Roman"/>
                <a:ea typeface="DejaVu Sans"/>
              </a:rPr>
              <a:t>Razvijanje samostalnosti i odgovornosti učenika, stjecanje novih vještina u korištenju IKT.</a:t>
            </a:r>
            <a:br/>
            <a:br/>
            <a:r>
              <a:rPr b="0" lang="hr-HR" sz="1400" spc="-1" strike="noStrike">
                <a:solidFill>
                  <a:srgbClr val="000000"/>
                </a:solidFill>
                <a:latin typeface="Times New Roman"/>
                <a:ea typeface="DejaVu Sans"/>
              </a:rPr>
              <a:t>Komunikacija i zajedništvo između kolega</a:t>
            </a:r>
            <a:br/>
            <a:br/>
            <a:r>
              <a:rPr b="0" lang="hr-HR" sz="1400" spc="-1" strike="noStrike">
                <a:solidFill>
                  <a:srgbClr val="000000"/>
                </a:solidFill>
                <a:latin typeface="Times New Roman"/>
                <a:ea typeface="DejaVu Sans"/>
              </a:rPr>
              <a:t>Pozitivno je to što su se svi sudionici: učenici, roditelji i nastavnici u vrlo kratkom vremenu uspjeli izorganizirati i realizirati nastavu na daljinu uz manje poteškoće!</a:t>
            </a:r>
            <a:br/>
            <a:br/>
            <a:br/>
            <a:br/>
            <a:br/>
            <a:br/>
            <a:br/>
            <a:br/>
            <a:br/>
            <a:br/>
            <a:br/>
            <a:br/>
            <a:br/>
            <a:br/>
            <a:endParaRPr b="0" lang="hr-HR" sz="14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CustomShape 1"/>
          <p:cNvSpPr/>
          <p:nvPr/>
        </p:nvSpPr>
        <p:spPr>
          <a:xfrm>
            <a:off x="720000" y="-146160"/>
            <a:ext cx="9069840" cy="11267280"/>
          </a:xfrm>
          <a:prstGeom prst="rect">
            <a:avLst/>
          </a:prstGeom>
          <a:noFill/>
          <a:ln>
            <a:noFill/>
          </a:ln>
        </p:spPr>
        <p:style>
          <a:lnRef idx="0"/>
          <a:fillRef idx="0"/>
          <a:effectRef idx="0"/>
          <a:fontRef idx="minor"/>
        </p:style>
        <p:txBody>
          <a:bodyPr lIns="0" rIns="0" tIns="0" bIns="0" anchor="ctr">
            <a:spAutoFit/>
          </a:bodyPr>
          <a:p>
            <a:pPr>
              <a:lnSpc>
                <a:spcPct val="100000"/>
              </a:lnSpc>
            </a:pP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4000" spc="-1" strike="noStrike">
                <a:solidFill>
                  <a:srgbClr val="000000"/>
                </a:solidFill>
                <a:latin typeface="Arial"/>
                <a:ea typeface="DejaVu Sans"/>
              </a:rPr>
              <a:t>Teškoće s kojima smo se susretali</a:t>
            </a:r>
            <a:endParaRPr b="0" lang="hr-HR" sz="4000" spc="-1" strike="noStrike">
              <a:latin typeface="Arial"/>
            </a:endParaRPr>
          </a:p>
          <a:p>
            <a:pPr>
              <a:lnSpc>
                <a:spcPct val="100000"/>
              </a:lnSpc>
            </a:pPr>
            <a:endParaRPr b="0" lang="hr-HR" sz="4000" spc="-1" strike="noStrike">
              <a:latin typeface="Arial"/>
            </a:endParaRPr>
          </a:p>
          <a:p>
            <a:pPr>
              <a:lnSpc>
                <a:spcPct val="200000"/>
              </a:lnSpc>
            </a:pPr>
            <a:r>
              <a:rPr b="0" lang="hr-HR" sz="1800" spc="-1" strike="noStrike">
                <a:solidFill>
                  <a:srgbClr val="000000"/>
                </a:solidFill>
                <a:latin typeface="Arial"/>
                <a:ea typeface="DejaVu Sans"/>
              </a:rPr>
              <a:t>„</a:t>
            </a:r>
            <a:r>
              <a:rPr b="0" lang="hr-HR" sz="1600" spc="-1" strike="noStrike">
                <a:solidFill>
                  <a:srgbClr val="000000"/>
                </a:solidFill>
                <a:latin typeface="Arial"/>
                <a:ea typeface="DejaVu Sans"/>
              </a:rPr>
              <a:t>Nemogućnost kontroliranja stvarne aktivnosti učenika i učenička sklonost tvrdnjama da imaju problem s internetom.”</a:t>
            </a:r>
            <a:endParaRPr b="0" lang="hr-HR" sz="1600" spc="-1" strike="noStrike">
              <a:latin typeface="Arial"/>
            </a:endParaRPr>
          </a:p>
          <a:p>
            <a:pPr>
              <a:lnSpc>
                <a:spcPct val="100000"/>
              </a:lnSpc>
            </a:pPr>
            <a:br/>
            <a:r>
              <a:rPr b="0" lang="hr-HR" sz="1600" spc="-1" strike="noStrike">
                <a:solidFill>
                  <a:srgbClr val="000000"/>
                </a:solidFill>
                <a:latin typeface="Arial"/>
                <a:ea typeface="DejaVu Sans"/>
              </a:rPr>
              <a:t>”</a:t>
            </a:r>
            <a:r>
              <a:rPr b="0" lang="hr-HR" sz="1600" spc="-1" strike="noStrike">
                <a:solidFill>
                  <a:srgbClr val="000000"/>
                </a:solidFill>
                <a:latin typeface="Arial"/>
                <a:ea typeface="DejaVu Sans"/>
              </a:rPr>
              <a:t>Česta preopterećenost sustava.”</a:t>
            </a:r>
            <a:endParaRPr b="0" lang="hr-HR" sz="1600" spc="-1" strike="noStrike">
              <a:latin typeface="Arial"/>
            </a:endParaRPr>
          </a:p>
          <a:p>
            <a:pPr>
              <a:lnSpc>
                <a:spcPct val="100000"/>
              </a:lnSpc>
            </a:pPr>
            <a:endParaRPr b="0" lang="hr-HR" sz="1600" spc="-1" strike="noStrike">
              <a:latin typeface="Arial"/>
            </a:endParaRPr>
          </a:p>
          <a:p>
            <a:pPr>
              <a:lnSpc>
                <a:spcPct val="100000"/>
              </a:lnSpc>
            </a:pPr>
            <a:r>
              <a:rPr b="0" lang="hr-HR" sz="1600" spc="-1" strike="noStrike">
                <a:solidFill>
                  <a:srgbClr val="000000"/>
                </a:solidFill>
                <a:latin typeface="Arial"/>
                <a:ea typeface="DejaVu Sans"/>
              </a:rPr>
              <a:t>„</a:t>
            </a:r>
            <a:r>
              <a:rPr b="0" lang="hr-HR" sz="1600" spc="-1" strike="noStrike">
                <a:solidFill>
                  <a:srgbClr val="000000"/>
                </a:solidFill>
                <a:latin typeface="Arial"/>
                <a:ea typeface="DejaVu Sans"/>
              </a:rPr>
              <a:t>Nevoljkost sustava za jutarnji rad, od 8 do 11h je gotovo nemoguće raditi.”</a:t>
            </a:r>
            <a:endParaRPr b="0" lang="hr-HR" sz="1600" spc="-1" strike="noStrike">
              <a:latin typeface="Arial"/>
            </a:endParaRPr>
          </a:p>
          <a:p>
            <a:pPr>
              <a:lnSpc>
                <a:spcPct val="100000"/>
              </a:lnSpc>
            </a:pPr>
            <a:endParaRPr b="0" lang="hr-HR" sz="1600" spc="-1" strike="noStrike">
              <a:latin typeface="Arial"/>
            </a:endParaRPr>
          </a:p>
          <a:p>
            <a:pPr>
              <a:lnSpc>
                <a:spcPct val="100000"/>
              </a:lnSpc>
            </a:pPr>
            <a:r>
              <a:rPr b="0" lang="hr-HR" sz="1600" spc="-1" strike="noStrike">
                <a:solidFill>
                  <a:srgbClr val="000000"/>
                </a:solidFill>
                <a:latin typeface="Arial"/>
                <a:ea typeface="DejaVu Sans"/>
              </a:rPr>
              <a:t>„</a:t>
            </a:r>
            <a:r>
              <a:rPr b="0" lang="hr-HR" sz="1600" spc="-1" strike="noStrike">
                <a:solidFill>
                  <a:srgbClr val="000000"/>
                </a:solidFill>
                <a:latin typeface="Arial"/>
                <a:ea typeface="DejaVu Sans"/>
              </a:rPr>
              <a:t>Prilagodba materijala za ovakav oblik nastave oduzima puno vremena. Sustav ne podržava nastavu u realnom vremenu tako da se radno vrijeme protegne kroz cijeli dan, a ponekad ni to nije dosta. Nemogućnost kontrole kvalitete odrađenih zadaća. Ne možemo biti sigurni da su učenici samostalno rješavali zadatke. Oni koji nisu na vrijeme odradili zadaću uvijek se olako mogu pozvati na problem s Internetom.”</a:t>
            </a:r>
            <a:endParaRPr b="0" lang="hr-HR" sz="1600" spc="-1" strike="noStrike">
              <a:latin typeface="Arial"/>
            </a:endParaRPr>
          </a:p>
          <a:p>
            <a:pPr>
              <a:lnSpc>
                <a:spcPct val="100000"/>
              </a:lnSpc>
            </a:pPr>
            <a:endParaRPr b="0" lang="hr-HR" sz="1600" spc="-1" strike="noStrike">
              <a:latin typeface="Arial"/>
            </a:endParaRPr>
          </a:p>
          <a:p>
            <a:pPr>
              <a:lnSpc>
                <a:spcPct val="100000"/>
              </a:lnSpc>
            </a:pPr>
            <a:r>
              <a:rPr b="0" lang="hr-HR" sz="1600" spc="-1" strike="noStrike">
                <a:solidFill>
                  <a:srgbClr val="000000"/>
                </a:solidFill>
                <a:latin typeface="Arial"/>
                <a:ea typeface="DejaVu Sans"/>
              </a:rPr>
              <a:t>„</a:t>
            </a:r>
            <a:r>
              <a:rPr b="0" lang="hr-HR" sz="1600" spc="-1" strike="noStrike">
                <a:solidFill>
                  <a:srgbClr val="000000"/>
                </a:solidFill>
                <a:latin typeface="Arial"/>
                <a:ea typeface="DejaVu Sans"/>
              </a:rPr>
              <a:t>Manjak vremena u danu da napravim sve što je potrebno i za posao i po doma, a da pri tom imam barem pet sati sna.</a:t>
            </a:r>
            <a:endParaRPr b="0" lang="hr-HR" sz="1600" spc="-1" strike="noStrike">
              <a:latin typeface="Arial"/>
            </a:endParaRPr>
          </a:p>
          <a:p>
            <a:pPr>
              <a:lnSpc>
                <a:spcPct val="100000"/>
              </a:lnSpc>
            </a:pPr>
            <a:r>
              <a:rPr b="0" lang="hr-HR" sz="1600" spc="-1" strike="noStrike">
                <a:solidFill>
                  <a:srgbClr val="000000"/>
                </a:solidFill>
                <a:latin typeface="Arial"/>
                <a:ea typeface="DejaVu Sans"/>
              </a:rPr>
              <a:t>Organizacija vremena je najveći problem, jer učenici nisu u realnom vremenu u virtualnoj učionici, već su tamo kad njima odgovara. Iz tog razloga vrijeme se troši na pripremu - izvan nastave, sama nastava - realno vrijeme, i onda odgovori na njihova pitanja -  opet izvan realnog vremena izvođenja             nastave....”</a:t>
            </a:r>
            <a:endParaRPr b="0" lang="hr-HR" sz="1600" spc="-1" strike="noStrike">
              <a:latin typeface="Arial"/>
            </a:endParaRPr>
          </a:p>
          <a:p>
            <a:pPr>
              <a:lnSpc>
                <a:spcPct val="100000"/>
              </a:lnSpc>
            </a:pPr>
            <a:endParaRPr b="0" lang="hr-HR" sz="1600" spc="-1" strike="noStrike">
              <a:latin typeface="Arial"/>
            </a:endParaRPr>
          </a:p>
          <a:p>
            <a:pPr>
              <a:lnSpc>
                <a:spcPct val="100000"/>
              </a:lnSpc>
            </a:pPr>
            <a:br/>
            <a:br/>
            <a:br/>
            <a:br/>
            <a:br/>
            <a:br/>
            <a:br/>
            <a:br/>
            <a:br/>
            <a:br/>
            <a:br/>
            <a:br/>
            <a:br/>
            <a:br/>
            <a:endParaRPr b="0" lang="hr-HR" sz="16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CustomShape 1"/>
          <p:cNvSpPr/>
          <p:nvPr/>
        </p:nvSpPr>
        <p:spPr>
          <a:xfrm>
            <a:off x="505080" y="245520"/>
            <a:ext cx="9069840" cy="11093760"/>
          </a:xfrm>
          <a:prstGeom prst="rect">
            <a:avLst/>
          </a:prstGeom>
          <a:noFill/>
          <a:ln>
            <a:noFill/>
          </a:ln>
        </p:spPr>
        <p:style>
          <a:lnRef idx="0"/>
          <a:fillRef idx="0"/>
          <a:effectRef idx="0"/>
          <a:fontRef idx="minor"/>
        </p:style>
        <p:txBody>
          <a:bodyPr lIns="0" rIns="0" tIns="0" bIns="0" anchor="ctr">
            <a:spAutoFit/>
          </a:bodyPr>
          <a:p>
            <a:pPr>
              <a:lnSpc>
                <a:spcPct val="100000"/>
              </a:lnSpc>
            </a:pPr>
            <a:r>
              <a:rPr b="0" lang="hr-HR" sz="4000" spc="-1" strike="noStrike">
                <a:solidFill>
                  <a:srgbClr val="000000"/>
                </a:solidFill>
                <a:latin typeface="Arial"/>
                <a:ea typeface="DejaVu Sans"/>
              </a:rPr>
              <a:t>Vrijeme potrebno za nastavu</a:t>
            </a:r>
            <a:endParaRPr b="0" lang="hr-HR" sz="4000" spc="-1" strike="noStrike">
              <a:latin typeface="Arial"/>
            </a:endParaRPr>
          </a:p>
          <a:p>
            <a:pPr>
              <a:lnSpc>
                <a:spcPct val="100000"/>
              </a:lnSpc>
            </a:pPr>
            <a:endParaRPr b="0" lang="hr-HR" sz="40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Cijeli dan (16 sati). Jedva stižem kvalitetno odraditi posao.”</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Nastava na daljinu krene ujutro u 8 sati i občno završi navečer  oko 22, 23 sata, a ponekad i duže.”</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Oko 12 h dnevno kroz tjedan, a za vikend još par sati ako želim dodatno proučiti neke alate, pogledati neki webinar ili neke dobre primjere iz prakse.”</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Sat i pol do dva sata!”</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Svaki dan je drugačiji, nekad je to manje od 8 sati, a nekad više. Ali mi je i svaka subota i nedjelja do sada bila radna, barem 2-3 sata.” </a:t>
            </a:r>
            <a:endParaRPr b="0" lang="hr-HR" sz="1800" spc="-1" strike="noStrike">
              <a:latin typeface="Arial"/>
            </a:endParaRPr>
          </a:p>
          <a:p>
            <a:pPr>
              <a:lnSpc>
                <a:spcPct val="100000"/>
              </a:lnSpc>
            </a:pPr>
            <a:endParaRPr b="0" lang="hr-HR" sz="1800" spc="-1" strike="noStrike">
              <a:latin typeface="Arial"/>
            </a:endParaRPr>
          </a:p>
          <a:p>
            <a:pPr>
              <a:lnSpc>
                <a:spcPct val="100000"/>
              </a:lnSpc>
            </a:pPr>
            <a:endParaRPr b="0" lang="hr-HR" sz="1800" spc="-1" strike="noStrike">
              <a:latin typeface="Arial"/>
            </a:endParaRPr>
          </a:p>
          <a:p>
            <a:pPr algn="ctr">
              <a:lnSpc>
                <a:spcPct val="100000"/>
              </a:lnSpc>
            </a:pPr>
            <a:r>
              <a:rPr b="0" i="1" lang="hr-HR" sz="1800" spc="-1" strike="noStrike">
                <a:solidFill>
                  <a:srgbClr val="2a6099"/>
                </a:solidFill>
                <a:latin typeface="Arial"/>
                <a:ea typeface="DejaVu Sans"/>
              </a:rPr>
              <a:t>Prosjek utrošenog vremena za nastavu, pripreme, komunikaciju s učenicima, roditeljima, administraciju – 10 sati </a:t>
            </a:r>
            <a:endParaRPr b="0" lang="hr-HR" sz="1800" spc="-1" strike="noStrike">
              <a:latin typeface="Arial"/>
            </a:endParaRPr>
          </a:p>
          <a:p>
            <a:pPr algn="ctr">
              <a:lnSpc>
                <a:spcPct val="100000"/>
              </a:lnSpc>
            </a:pPr>
            <a:endParaRPr b="0" lang="hr-HR" sz="1800" spc="-1" strike="noStrike">
              <a:latin typeface="Arial"/>
            </a:endParaRPr>
          </a:p>
          <a:p>
            <a:pPr>
              <a:lnSpc>
                <a:spcPct val="100000"/>
              </a:lnSpc>
            </a:pP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 </a:t>
            </a:r>
            <a:br/>
            <a:br/>
            <a:br/>
            <a:br/>
            <a:br/>
            <a:br/>
            <a:br/>
            <a:br/>
            <a:br/>
            <a:br/>
            <a:br/>
            <a:br/>
            <a:br/>
            <a:br/>
            <a:br/>
            <a:b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CustomShape 1"/>
          <p:cNvSpPr/>
          <p:nvPr/>
        </p:nvSpPr>
        <p:spPr>
          <a:xfrm>
            <a:off x="289080" y="-845280"/>
            <a:ext cx="8637840" cy="12526920"/>
          </a:xfrm>
          <a:prstGeom prst="rect">
            <a:avLst/>
          </a:prstGeom>
          <a:noFill/>
          <a:ln>
            <a:noFill/>
          </a:ln>
        </p:spPr>
        <p:style>
          <a:lnRef idx="0"/>
          <a:fillRef idx="0"/>
          <a:effectRef idx="0"/>
          <a:fontRef idx="minor"/>
        </p:style>
        <p:txBody>
          <a:bodyPr lIns="0" rIns="0" tIns="0" bIns="0" anchor="ctr">
            <a:spAutoFit/>
          </a:bodyPr>
          <a:p>
            <a:pPr algn="ctr">
              <a:lnSpc>
                <a:spcPct val="100000"/>
              </a:lnSpc>
            </a:pPr>
            <a:endParaRPr b="0" lang="hr-HR" sz="1800" spc="-1" strike="noStrike">
              <a:latin typeface="Arial"/>
            </a:endParaRPr>
          </a:p>
          <a:p>
            <a:pPr algn="ctr">
              <a:lnSpc>
                <a:spcPct val="100000"/>
              </a:lnSpc>
            </a:pPr>
            <a:endParaRPr b="0" lang="hr-HR" sz="1800" spc="-1" strike="noStrike">
              <a:latin typeface="Arial"/>
            </a:endParaRPr>
          </a:p>
          <a:p>
            <a:pPr algn="ctr">
              <a:lnSpc>
                <a:spcPct val="100000"/>
              </a:lnSpc>
            </a:pPr>
            <a:endParaRPr b="0" lang="hr-HR" sz="1800" spc="-1" strike="noStrike">
              <a:latin typeface="Arial"/>
            </a:endParaRPr>
          </a:p>
          <a:p>
            <a:pPr algn="ctr">
              <a:lnSpc>
                <a:spcPct val="100000"/>
              </a:lnSpc>
            </a:pPr>
            <a:r>
              <a:rPr b="0" lang="hr-HR" sz="4000" spc="-1" strike="noStrike">
                <a:solidFill>
                  <a:srgbClr val="000000"/>
                </a:solidFill>
                <a:latin typeface="Arial"/>
                <a:ea typeface="DejaVu Sans"/>
              </a:rPr>
              <a:t>Kako bi vam mogla pomoći još stručna služba?</a:t>
            </a:r>
            <a:endParaRPr b="0" lang="hr-HR" sz="4000" spc="-1" strike="noStrike">
              <a:latin typeface="Arial"/>
            </a:endParaRPr>
          </a:p>
          <a:p>
            <a:pPr algn="ctr">
              <a:lnSpc>
                <a:spcPct val="100000"/>
              </a:lnSpc>
            </a:pPr>
            <a:endParaRPr b="0" lang="hr-HR" sz="40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Da nas rastereti administrativnih poslova.”</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Kao dosad: sat razrednika, učenici kojima treba pomoć, razgovor.”</a:t>
            </a:r>
            <a:endParaRPr b="0" lang="hr-HR" sz="1800" spc="-1" strike="noStrike">
              <a:latin typeface="Arial"/>
            </a:endParaRPr>
          </a:p>
          <a:p>
            <a:pPr algn="ct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Poboljšati komunikaciju ravnatelj-&gt;nastavnici.”</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Stručna služba bi trebala više komunicirati sa učenicima koji olako prihvaćaju svoje obaveze i nisu disciplinirani po tom pitanju. Bilo bi dobro kada bi stručna služba sve ove nove pravilnike i upute, koji neprestano stižu, redovito sažima u najbitnije kako bi nam se olakšalo postupanje dok ih ne pročitamo u cijelosti.”</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i="1" lang="hr-HR" sz="1800" spc="-1" strike="noStrike">
                <a:solidFill>
                  <a:srgbClr val="000000"/>
                </a:solidFill>
                <a:latin typeface="Arial"/>
                <a:ea typeface="DejaVu Sans"/>
              </a:rPr>
              <a:t>„</a:t>
            </a:r>
            <a:r>
              <a:rPr b="0" i="1" lang="hr-HR" sz="1800" spc="-1" strike="noStrike">
                <a:solidFill>
                  <a:srgbClr val="000000"/>
                </a:solidFill>
                <a:latin typeface="Arial"/>
                <a:ea typeface="DejaVu Sans"/>
              </a:rPr>
              <a:t>Postojali su Ghostbusters pa da možda postane Teamsbusters i lovi neaktivne učenike i nemarne. Šala :)”</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          „</a:t>
            </a:r>
            <a:r>
              <a:rPr b="0" lang="hr-HR" sz="1800" spc="-1" strike="noStrike">
                <a:solidFill>
                  <a:srgbClr val="000000"/>
                </a:solidFill>
                <a:latin typeface="Arial"/>
                <a:ea typeface="DejaVu Sans"/>
              </a:rPr>
              <a:t>Stručna služba radi izvrsno, neka tako nastavi dalje!”</a:t>
            </a:r>
            <a:endParaRPr b="0" lang="hr-HR" sz="1800" spc="-1" strike="noStrike">
              <a:latin typeface="Arial"/>
            </a:endParaRPr>
          </a:p>
          <a:p>
            <a:pPr>
              <a:lnSpc>
                <a:spcPct val="100000"/>
              </a:lnSpc>
            </a:pPr>
            <a:endParaRPr b="0" lang="hr-HR" sz="1800" spc="-1" strike="noStrike">
              <a:latin typeface="Arial"/>
            </a:endParaRPr>
          </a:p>
          <a:p>
            <a:pPr algn="ctr">
              <a:lnSpc>
                <a:spcPct val="100000"/>
              </a:lnSpc>
            </a:pPr>
            <a:r>
              <a:rPr b="0" lang="hr-HR" sz="1800" spc="-1" strike="noStrike">
                <a:solidFill>
                  <a:srgbClr val="000000"/>
                </a:solidFill>
                <a:latin typeface="Arial"/>
                <a:ea typeface="DejaVu Sans"/>
              </a:rPr>
              <a:t>              „ </a:t>
            </a:r>
            <a:r>
              <a:rPr b="0" lang="hr-HR" sz="1800" spc="-1" strike="noStrike">
                <a:solidFill>
                  <a:srgbClr val="000000"/>
                </a:solidFill>
                <a:latin typeface="Arial"/>
                <a:ea typeface="DejaVu Sans"/>
              </a:rPr>
              <a:t>Razgovorom s učenicima koji ne sudjeluju, praćenjem učeničkog   sudjelovanja i načina komunikacije na nastavi.”</a:t>
            </a:r>
            <a:endParaRPr b="0" lang="hr-HR" sz="1800" spc="-1" strike="noStrike">
              <a:latin typeface="Arial"/>
            </a:endParaRPr>
          </a:p>
          <a:p>
            <a:pPr algn="ct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 </a:t>
            </a:r>
            <a:br/>
            <a:br/>
            <a:br/>
            <a:br/>
            <a:br/>
            <a:br/>
            <a:br/>
            <a:br/>
            <a:br/>
            <a:br/>
            <a:br/>
            <a:br/>
            <a:br/>
            <a:br/>
            <a:br/>
            <a:b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CustomShape 1"/>
          <p:cNvSpPr/>
          <p:nvPr/>
        </p:nvSpPr>
        <p:spPr>
          <a:xfrm>
            <a:off x="705960" y="2383560"/>
            <a:ext cx="8868240" cy="4382640"/>
          </a:xfrm>
          <a:prstGeom prst="rect">
            <a:avLst/>
          </a:prstGeom>
          <a:noFill/>
          <a:ln>
            <a:noFill/>
          </a:ln>
        </p:spPr>
        <p:style>
          <a:lnRef idx="0"/>
          <a:fillRef idx="0"/>
          <a:effectRef idx="0"/>
          <a:fontRef idx="minor"/>
        </p:style>
        <p:txBody>
          <a:bodyPr lIns="0" rIns="0" tIns="0" bIns="0">
            <a:normAutofit/>
          </a:bodyPr>
          <a:p>
            <a:pPr marL="432000" indent="-322200">
              <a:lnSpc>
                <a:spcPct val="100000"/>
              </a:lnSpc>
              <a:buClr>
                <a:srgbClr val="000000"/>
              </a:buClr>
              <a:buFont typeface="Noto Sans Symbols"/>
              <a:buChar char="●"/>
            </a:pPr>
            <a:r>
              <a:rPr b="0" lang="hr-HR" sz="3200" spc="-1" strike="noStrike">
                <a:solidFill>
                  <a:srgbClr val="000000"/>
                </a:solidFill>
                <a:latin typeface="Times New Roman"/>
                <a:ea typeface="Times New Roman"/>
              </a:rPr>
              <a:t>Upitnik su proveli razrednici pod satom razrednika u drugom tjednu online nastave </a:t>
            </a:r>
            <a:endParaRPr b="0" lang="hr-HR" sz="3200" spc="-1" strike="noStrike">
              <a:latin typeface="Arial"/>
            </a:endParaRPr>
          </a:p>
          <a:p>
            <a:pPr marL="432000" indent="-230760">
              <a:lnSpc>
                <a:spcPct val="100000"/>
              </a:lnSpc>
              <a:spcBef>
                <a:spcPts val="1417"/>
              </a:spcBef>
            </a:pPr>
            <a:endParaRPr b="0" lang="hr-HR" sz="3200" spc="-1" strike="noStrike">
              <a:latin typeface="Arial"/>
            </a:endParaRPr>
          </a:p>
          <a:p>
            <a:pPr marL="432000" indent="-322200">
              <a:lnSpc>
                <a:spcPct val="100000"/>
              </a:lnSpc>
              <a:spcBef>
                <a:spcPts val="1417"/>
              </a:spcBef>
              <a:buClr>
                <a:srgbClr val="000000"/>
              </a:buClr>
              <a:buFont typeface="Noto Sans Symbols"/>
              <a:buChar char="●"/>
            </a:pPr>
            <a:r>
              <a:rPr b="0" lang="hr-HR" sz="3200" spc="-1" strike="noStrike">
                <a:solidFill>
                  <a:srgbClr val="000000"/>
                </a:solidFill>
                <a:latin typeface="Times New Roman"/>
                <a:ea typeface="Times New Roman"/>
              </a:rPr>
              <a:t>Učenici su odgovarali na pitanja: s čime su zadovoljni kod online oblika nastave i rada, s čim nisu zadovoljni i što bi promijenili</a:t>
            </a:r>
            <a:endParaRPr b="0" lang="hr-HR" sz="32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CustomShape 1"/>
          <p:cNvSpPr/>
          <p:nvPr/>
        </p:nvSpPr>
        <p:spPr>
          <a:xfrm>
            <a:off x="72000" y="504000"/>
            <a:ext cx="10161720" cy="49482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hr-HR" sz="4000" spc="-1" strike="noStrike">
                <a:solidFill>
                  <a:srgbClr val="000000"/>
                </a:solidFill>
                <a:latin typeface="Arial"/>
                <a:ea typeface="DejaVu Sans"/>
              </a:rPr>
              <a:t>Prijedlozi kako poboljšati </a:t>
            </a:r>
            <a:endParaRPr b="0" lang="hr-HR" sz="4000" spc="-1" strike="noStrike">
              <a:latin typeface="Arial"/>
            </a:endParaRPr>
          </a:p>
          <a:p>
            <a:pPr algn="ctr">
              <a:lnSpc>
                <a:spcPct val="100000"/>
              </a:lnSpc>
            </a:pPr>
            <a:r>
              <a:rPr b="0" lang="hr-HR" sz="4000" spc="-1" strike="noStrike">
                <a:solidFill>
                  <a:srgbClr val="000000"/>
                </a:solidFill>
                <a:latin typeface="Arial"/>
                <a:ea typeface="DejaVu Sans"/>
              </a:rPr>
              <a:t>on line  </a:t>
            </a:r>
            <a:endParaRPr b="0" lang="hr-HR" sz="4000" spc="-1" strike="noStrike">
              <a:latin typeface="Arial"/>
            </a:endParaRPr>
          </a:p>
          <a:p>
            <a:pPr algn="ctr">
              <a:lnSpc>
                <a:spcPct val="100000"/>
              </a:lnSpc>
            </a:pPr>
            <a:r>
              <a:rPr b="0" lang="hr-HR" sz="4000" spc="-1" strike="noStrike">
                <a:solidFill>
                  <a:srgbClr val="000000"/>
                </a:solidFill>
                <a:latin typeface="Arial"/>
                <a:ea typeface="DejaVu Sans"/>
              </a:rPr>
              <a:t>nastavu, suradnju i komunikaciju</a:t>
            </a:r>
            <a:endParaRPr b="0" lang="hr-HR" sz="4000" spc="-1" strike="noStrike">
              <a:latin typeface="Arial"/>
            </a:endParaRPr>
          </a:p>
          <a:p>
            <a:pPr algn="ctr">
              <a:lnSpc>
                <a:spcPct val="100000"/>
              </a:lnSpc>
            </a:pPr>
            <a:endParaRPr b="0" lang="hr-HR" sz="4000" spc="-1" strike="noStrike">
              <a:latin typeface="Arial"/>
            </a:endParaRPr>
          </a:p>
          <a:p>
            <a:pPr algn="ctr">
              <a:lnSpc>
                <a:spcPct val="100000"/>
              </a:lnSpc>
            </a:pPr>
            <a:endParaRPr b="0" lang="hr-HR" sz="4000" spc="-1" strike="noStrike">
              <a:latin typeface="Arial"/>
            </a:endParaRPr>
          </a:p>
          <a:p>
            <a:pPr>
              <a:lnSpc>
                <a:spcPct val="100000"/>
              </a:lnSpc>
            </a:pPr>
            <a:r>
              <a:rPr b="0" lang="hr-HR" sz="4000" spc="-1" strike="noStrike">
                <a:solidFill>
                  <a:srgbClr val="000000"/>
                </a:solidFill>
                <a:latin typeface="Arial"/>
                <a:ea typeface="DejaVu Sans"/>
              </a:rPr>
              <a:t>„</a:t>
            </a:r>
            <a:r>
              <a:rPr b="0" lang="hr-HR" sz="1500" spc="-1" strike="noStrike">
                <a:solidFill>
                  <a:srgbClr val="000000"/>
                </a:solidFill>
                <a:latin typeface="Arial"/>
                <a:ea typeface="DejaVu Sans"/>
              </a:rPr>
              <a:t>Ograničiti vrijeme kada učenici MORAJU biti online.”</a:t>
            </a:r>
            <a:endParaRPr b="0" lang="hr-HR" sz="1500" spc="-1" strike="noStrike">
              <a:latin typeface="Arial"/>
            </a:endParaRPr>
          </a:p>
          <a:p>
            <a:pPr>
              <a:lnSpc>
                <a:spcPct val="100000"/>
              </a:lnSpc>
            </a:pPr>
            <a:endParaRPr b="0" lang="hr-HR" sz="1500" spc="-1" strike="noStrike">
              <a:latin typeface="Arial"/>
            </a:endParaRPr>
          </a:p>
          <a:p>
            <a:pPr>
              <a:lnSpc>
                <a:spcPct val="100000"/>
              </a:lnSpc>
            </a:pPr>
            <a:r>
              <a:rPr b="0" lang="hr-HR" sz="1500" spc="-1" strike="noStrike">
                <a:solidFill>
                  <a:srgbClr val="000000"/>
                </a:solidFill>
                <a:latin typeface="Arial"/>
                <a:ea typeface="DejaVu Sans"/>
              </a:rPr>
              <a:t>„</a:t>
            </a:r>
            <a:r>
              <a:rPr b="0" lang="hr-HR" sz="1500" spc="-1" strike="noStrike">
                <a:solidFill>
                  <a:srgbClr val="000000"/>
                </a:solidFill>
                <a:latin typeface="Arial"/>
                <a:ea typeface="DejaVu Sans"/>
              </a:rPr>
              <a:t>Zajednički dogovor o lajkanju, manje opteretiti učenike, dogovor o ispravcima prošlih ocjena.”</a:t>
            </a:r>
            <a:endParaRPr b="0" lang="hr-HR" sz="1500" spc="-1" strike="noStrike">
              <a:latin typeface="Arial"/>
            </a:endParaRPr>
          </a:p>
          <a:p>
            <a:pPr>
              <a:lnSpc>
                <a:spcPct val="100000"/>
              </a:lnSpc>
            </a:pPr>
            <a:endParaRPr b="0" lang="hr-HR" sz="1500" spc="-1" strike="noStrike">
              <a:latin typeface="Arial"/>
            </a:endParaRPr>
          </a:p>
          <a:p>
            <a:pPr>
              <a:lnSpc>
                <a:spcPct val="100000"/>
              </a:lnSpc>
            </a:pPr>
            <a:r>
              <a:rPr b="0" lang="hr-HR" sz="1500" spc="-1" strike="noStrike">
                <a:solidFill>
                  <a:srgbClr val="000000"/>
                </a:solidFill>
                <a:latin typeface="Arial"/>
                <a:ea typeface="DejaVu Sans"/>
              </a:rPr>
              <a:t>„</a:t>
            </a:r>
            <a:r>
              <a:rPr b="0" lang="hr-HR" sz="1500" spc="-1" strike="noStrike">
                <a:solidFill>
                  <a:srgbClr val="000000"/>
                </a:solidFill>
                <a:latin typeface="Arial"/>
                <a:ea typeface="DejaVu Sans"/>
              </a:rPr>
              <a:t>Ne inzistirati na radu prema stvarnom rasporedu jer to nema nikakvog praktičnog smisla. „</a:t>
            </a:r>
            <a:endParaRPr b="0" lang="hr-HR" sz="1500" spc="-1" strike="noStrike">
              <a:latin typeface="Arial"/>
            </a:endParaRPr>
          </a:p>
          <a:p>
            <a:pPr>
              <a:lnSpc>
                <a:spcPct val="100000"/>
              </a:lnSpc>
            </a:pPr>
            <a:endParaRPr b="0" lang="hr-HR" sz="1500" spc="-1" strike="noStrike">
              <a:latin typeface="Arial"/>
            </a:endParaRPr>
          </a:p>
          <a:p>
            <a:pPr>
              <a:lnSpc>
                <a:spcPct val="100000"/>
              </a:lnSpc>
            </a:pPr>
            <a:r>
              <a:rPr b="0" lang="hr-HR" sz="1800" spc="-1" strike="noStrike">
                <a:solidFill>
                  <a:srgbClr val="000000"/>
                </a:solidFill>
                <a:latin typeface="Arial"/>
                <a:ea typeface="DejaVu Sans"/>
              </a:rPr>
              <a:t> </a:t>
            </a:r>
            <a:endParaRPr b="0" lang="hr-HR" sz="1800" spc="-1" strike="noStrike">
              <a:latin typeface="Arial"/>
            </a:endParaRPr>
          </a:p>
          <a:p>
            <a:pPr>
              <a:lnSpc>
                <a:spcPct val="100000"/>
              </a:lnSpc>
            </a:pPr>
            <a:endParaRPr b="0" lang="hr-HR" sz="1800" spc="-1" strike="noStrike">
              <a:latin typeface="Arial"/>
            </a:endParaRPr>
          </a:p>
          <a:p>
            <a:pPr>
              <a:lnSpc>
                <a:spcPct val="100000"/>
              </a:lnSpc>
            </a:pP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CustomShape 1"/>
          <p:cNvSpPr/>
          <p:nvPr/>
        </p:nvSpPr>
        <p:spPr>
          <a:xfrm>
            <a:off x="1008000" y="936000"/>
            <a:ext cx="8134920" cy="6947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Definirati vrijeme u kojemu se učenici mogu javiti s pitanjima (neka ih sakupe i pošalju nastavniku), a nastavnik na jednom satu (video) objašnjava/odgovara pred cijelim razredom.”</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Za početak sustav funkcionira odlično. Ubuduće učenike treba pozivati na odgovornost ako ne izvrše svoje zadaće(naravno to će biti kroz kvalitetnija predavanja, ocjene, evidenciju u Dnevnik i slično- nastavnici, ali i kroz vaše službe: informacije, razgovori, predavanja, roditeljski sastanci, razredna i nastavnička vijeća.”</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Bilo bi odlično da razgovaramo o načinu provedbe pisane provjere znanja, a da smo sigurni da je to uradak određenog učenika i očekivanja o potpori stručne službe i ravnatelja pri sankcioniranju učenika koji budu varali na ispitu.”</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Kada bi se spriječilo preopterećenje sustava sigurno da bi cjelokupni nastavni proces bio lakši kako za učenike tako i za profesore.”</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Mislim da se svi jako trudimo. NIje lako savladati ni sve nove digitalne alate, uz  sav posao. Poboljšavamo se iz tjedna u tjedan.”</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Najvažnije je da nam na vrijeme proslijedite sve potrebne informacije za provedbu nastave na daljinu.”</a:t>
            </a:r>
            <a:endParaRPr b="0" lang="hr-HR" sz="1800" spc="-1" strike="noStrike">
              <a:latin typeface="Arial"/>
            </a:endParaRPr>
          </a:p>
          <a:p>
            <a:pPr>
              <a:lnSpc>
                <a:spcPct val="100000"/>
              </a:lnSpc>
            </a:pPr>
            <a:endParaRPr b="0" lang="hr-HR" sz="1800" spc="-1" strike="noStrike">
              <a:latin typeface="Arial"/>
            </a:endParaRPr>
          </a:p>
          <a:p>
            <a:pPr>
              <a:lnSpc>
                <a:spcPct val="100000"/>
              </a:lnSpc>
            </a:pP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CustomShape 1"/>
          <p:cNvSpPr/>
          <p:nvPr/>
        </p:nvSpPr>
        <p:spPr>
          <a:xfrm>
            <a:off x="432000" y="1944000"/>
            <a:ext cx="8854920" cy="44787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Točno odrediti smjene za nastavu i vrijeme za ostale poslove, vrijeme konzultacija s učenicima, dogovoriti univerzalnu alternativnu platformu za Teams.”</a:t>
            </a:r>
            <a:endParaRPr b="0" lang="hr-HR" sz="1800" spc="-1" strike="noStrike">
              <a:latin typeface="Arial"/>
            </a:endParaRPr>
          </a:p>
          <a:p>
            <a:pPr>
              <a:lnSpc>
                <a:spcPct val="100000"/>
              </a:lnSpc>
            </a:pP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Odrediti točno vrijeme za pojedine aktivnosti (poslove), napraviti raspored i pridržavati ga se, ne stavljati obavijesti u kasnim večernjim satima i očekivati da svi budu dostupni; ne tražiti od nastavnika dostupnost izvan radnog vremena. Napraviti raspored sati samo u jutarnjoj smjeni.”</a:t>
            </a:r>
            <a:endParaRPr b="0" lang="hr-HR" sz="1800" spc="-1" strike="noStrike">
              <a:latin typeface="Arial"/>
            </a:endParaRPr>
          </a:p>
          <a:p>
            <a:pPr>
              <a:lnSpc>
                <a:spcPct val="100000"/>
              </a:lnSpc>
            </a:pP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a:t>
            </a:r>
            <a:r>
              <a:rPr b="0" lang="hr-HR" sz="1800" spc="-1" strike="noStrike">
                <a:solidFill>
                  <a:srgbClr val="000000"/>
                </a:solidFill>
                <a:latin typeface="Arial"/>
                <a:ea typeface="DejaVu Sans"/>
              </a:rPr>
              <a:t>Sve obavijesti objavljivati na jednom mjestu da se ne mora tražiti po "zbornici", ali to se i radi, pa nemam nekakav poseban prijedlog.Jedini problem je što nam djeca nisu preaktivna, pa bi tu trebalo poboljšati komunikaciju, a tu je problem radnih navika.”</a:t>
            </a:r>
            <a:endParaRPr b="0" lang="hr-HR" sz="1800" spc="-1" strike="noStrike">
              <a:latin typeface="Arial"/>
            </a:endParaRPr>
          </a:p>
          <a:p>
            <a:pPr>
              <a:lnSpc>
                <a:spcPct val="100000"/>
              </a:lnSpc>
            </a:pPr>
            <a:r>
              <a:rPr b="0" lang="hr-HR" sz="1800" spc="-1" strike="noStrike">
                <a:solidFill>
                  <a:srgbClr val="000000"/>
                </a:solidFill>
                <a:latin typeface="Arial"/>
                <a:ea typeface="DejaVu Sans"/>
              </a:rPr>
              <a:t> </a:t>
            </a:r>
            <a:endParaRPr b="0" lang="hr-HR" sz="1800" spc="-1" strike="noStrike">
              <a:latin typeface="Arial"/>
            </a:endParaRPr>
          </a:p>
          <a:p>
            <a:pPr>
              <a:lnSpc>
                <a:spcPct val="100000"/>
              </a:lnSpc>
            </a:pPr>
            <a:endParaRPr b="0" lang="hr-HR" sz="1800" spc="-1" strike="noStrike">
              <a:latin typeface="Arial"/>
            </a:endParaRPr>
          </a:p>
          <a:p>
            <a:pPr>
              <a:lnSpc>
                <a:spcPct val="100000"/>
              </a:lnSpc>
            </a:pP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CustomShape 1"/>
          <p:cNvSpPr/>
          <p:nvPr/>
        </p:nvSpPr>
        <p:spPr>
          <a:xfrm>
            <a:off x="144360" y="546480"/>
            <a:ext cx="8423640" cy="65815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hr-HR" sz="4000" spc="-1" strike="noStrike">
                <a:solidFill>
                  <a:srgbClr val="000000"/>
                </a:solidFill>
                <a:latin typeface="Arial"/>
                <a:ea typeface="DejaVu Sans"/>
              </a:rPr>
              <a:t>Prijedlozi konkretnih mjera podrške za učenike </a:t>
            </a:r>
            <a:endParaRPr b="0" lang="hr-HR" sz="4000" spc="-1" strike="noStrike">
              <a:latin typeface="Arial"/>
            </a:endParaRPr>
          </a:p>
          <a:p>
            <a:pPr>
              <a:lnSpc>
                <a:spcPct val="100000"/>
              </a:lnSpc>
            </a:pPr>
            <a:endParaRPr b="0" lang="hr-HR" sz="4000" spc="-1" strike="noStrike">
              <a:latin typeface="Arial"/>
            </a:endParaRPr>
          </a:p>
          <a:p>
            <a:pPr>
              <a:lnSpc>
                <a:spcPct val="100000"/>
              </a:lnSpc>
            </a:pPr>
            <a:r>
              <a:rPr b="0" lang="hr-HR" sz="1800" spc="-1" strike="noStrike">
                <a:solidFill>
                  <a:srgbClr val="000000"/>
                </a:solidFill>
                <a:latin typeface="Arial"/>
                <a:ea typeface="Arial"/>
              </a:rPr>
              <a:t>Objavljivanje sadržaja u vrijeme nastave. </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Arial"/>
              </a:rPr>
              <a:t>Objasniti učenicima zadatke, nakon zadaće.</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Arial"/>
              </a:rPr>
              <a:t>Smanjiti količinu gradiva, prilagoditi se važnijem.</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Arial"/>
              </a:rPr>
              <a:t>Motivirati učenike anketama, kvizovima, uključiti zajedničko rješavanje zadataka kroz rad u grupama, timovima, sakupljanje bodova, nagraditi trud učenika dobrim ocjenama.</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Arial"/>
              </a:rPr>
              <a:t>Individualni razgovori s učenicima s teškoćama u učenju ili darovitim učenicima – pedagoginja.</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Arial"/>
              </a:rPr>
              <a:t>     </a:t>
            </a:r>
            <a:r>
              <a:rPr b="0" lang="hr-HR" sz="1800" spc="-1" strike="noStrike">
                <a:solidFill>
                  <a:srgbClr val="000000"/>
                </a:solidFill>
                <a:latin typeface="Arial"/>
                <a:ea typeface="Arial"/>
              </a:rPr>
              <a:t>Dio nastave, objašnjavanje zadataka, savjetovanje, rad s više učenika -             putem videokonferencije </a:t>
            </a:r>
            <a:endParaRPr b="0" lang="hr-HR" sz="1800" spc="-1" strike="noStrike">
              <a:latin typeface="Arial"/>
            </a:endParaRPr>
          </a:p>
          <a:p>
            <a:pPr>
              <a:lnSpc>
                <a:spcPct val="100000"/>
              </a:lnSpc>
            </a:pPr>
            <a:r>
              <a:rPr b="0" lang="hr-HR" sz="1800" spc="-1" strike="noStrike">
                <a:solidFill>
                  <a:srgbClr val="000000"/>
                </a:solidFill>
                <a:latin typeface="Arial"/>
                <a:ea typeface="Arial"/>
              </a:rPr>
              <a:t>   </a:t>
            </a:r>
            <a:endParaRPr b="0" lang="hr-HR" sz="1800" spc="-1" strike="noStrike">
              <a:latin typeface="Arial"/>
            </a:endParaRPr>
          </a:p>
          <a:p>
            <a:pPr>
              <a:lnSpc>
                <a:spcPct val="100000"/>
              </a:lnSpc>
            </a:pP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CustomShape 1"/>
          <p:cNvSpPr/>
          <p:nvPr/>
        </p:nvSpPr>
        <p:spPr>
          <a:xfrm>
            <a:off x="360000" y="1067760"/>
            <a:ext cx="8782920" cy="47538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0000"/>
                </a:solidFill>
                <a:latin typeface="Arial"/>
                <a:ea typeface="DejaVu Sans"/>
              </a:rPr>
              <a:t>  </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DejaVu Sans"/>
              </a:rPr>
              <a:t>Dogovoriti termine većih ispita.</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Arial"/>
              </a:rPr>
              <a:t>Organizirati razredna vijeća/ ili putem kanala razredno vijeće dogovoriti se o kriterijima ispravljanja ocjena da budu u skladu s Uputama za vrednovanje i ocjenjivanje. Raspraviti o učenicima s teškoćama i darovitim učenicima, pedagoginja predlaže mjere podrške.</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Arial"/>
              </a:rPr>
              <a:t>Koristiti inovativne metode vrednovanja koje uključuju izradu projekata, plakata, rješavanje problema, izradu e-portfolija, istraživačke radove, praktične radove, projekte, ali za sve njih je potrebna potpora učitelja i vršnjačka potpora, kao i dostupnost izrade uz povratne informacije učeniku na različitim stupnjevima izrade.</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i="1" lang="hr-HR" sz="1800" spc="-1" strike="noStrike">
                <a:solidFill>
                  <a:srgbClr val="2a6099"/>
                </a:solidFill>
                <a:latin typeface="Arial"/>
                <a:ea typeface="Arial"/>
              </a:rPr>
              <a:t> </a:t>
            </a:r>
            <a:endParaRPr b="0" lang="hr-HR" sz="1800" spc="-1" strike="noStrike">
              <a:latin typeface="Arial"/>
            </a:endParaRPr>
          </a:p>
          <a:p>
            <a:pPr>
              <a:lnSpc>
                <a:spcPct val="100000"/>
              </a:lnSpc>
            </a:pPr>
            <a:endParaRPr b="0" lang="hr-HR" sz="1800" spc="-1" strike="noStrike">
              <a:latin typeface="Arial"/>
            </a:endParaRPr>
          </a:p>
          <a:p>
            <a:pPr>
              <a:lnSpc>
                <a:spcPct val="100000"/>
              </a:lnSpc>
            </a:pP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CustomShape 1"/>
          <p:cNvSpPr/>
          <p:nvPr/>
        </p:nvSpPr>
        <p:spPr>
          <a:xfrm>
            <a:off x="-72000" y="2192760"/>
            <a:ext cx="10088640" cy="2406600"/>
          </a:xfrm>
          <a:prstGeom prst="rect">
            <a:avLst/>
          </a:prstGeom>
          <a:noFill/>
          <a:ln>
            <a:noFill/>
          </a:ln>
        </p:spPr>
        <p:style>
          <a:lnRef idx="0"/>
          <a:fillRef idx="0"/>
          <a:effectRef idx="0"/>
          <a:fontRef idx="minor"/>
        </p:style>
        <p:txBody>
          <a:bodyPr lIns="90000" rIns="90000" tIns="45000" bIns="45000">
            <a:spAutoFit/>
          </a:bodyPr>
          <a:p>
            <a:pPr algn="ctr">
              <a:lnSpc>
                <a:spcPct val="100000"/>
              </a:lnSpc>
            </a:pPr>
            <a:endParaRPr b="0" lang="hr-HR" sz="1800" spc="-1" strike="noStrike">
              <a:latin typeface="Arial"/>
            </a:endParaRPr>
          </a:p>
          <a:p>
            <a:pPr algn="ctr">
              <a:lnSpc>
                <a:spcPct val="100000"/>
              </a:lnSpc>
            </a:pPr>
            <a:endParaRPr b="0" lang="hr-HR" sz="1800" spc="-1" strike="noStrike">
              <a:latin typeface="Arial"/>
            </a:endParaRPr>
          </a:p>
          <a:p>
            <a:pPr algn="ctr">
              <a:lnSpc>
                <a:spcPct val="100000"/>
              </a:lnSpc>
            </a:pPr>
            <a:endParaRPr b="0" lang="hr-HR" sz="1800" spc="-1" strike="noStrike">
              <a:latin typeface="Arial"/>
            </a:endParaRPr>
          </a:p>
          <a:p>
            <a:pPr algn="ctr">
              <a:lnSpc>
                <a:spcPct val="100000"/>
              </a:lnSpc>
            </a:pPr>
            <a:endParaRPr b="0" lang="hr-HR" sz="1800" spc="-1" strike="noStrike">
              <a:latin typeface="Arial"/>
            </a:endParaRPr>
          </a:p>
          <a:p>
            <a:pPr algn="ctr">
              <a:lnSpc>
                <a:spcPct val="100000"/>
              </a:lnSpc>
            </a:pPr>
            <a:r>
              <a:rPr b="1" lang="hr-HR" sz="2000" spc="-1" strike="noStrike">
                <a:solidFill>
                  <a:srgbClr val="000000"/>
                </a:solidFill>
                <a:latin typeface="Arial"/>
                <a:ea typeface="DejaVu Sans"/>
              </a:rPr>
              <a:t>Pomak s činjeničnog znanja na razvoj kompetencija nužnih za uspješan život i rad u 21. stoljeću</a:t>
            </a:r>
            <a:r>
              <a:rPr b="0" lang="hr-HR" sz="2000" spc="-1" strike="noStrike">
                <a:solidFill>
                  <a:srgbClr val="000000"/>
                </a:solidFill>
                <a:latin typeface="Arial"/>
                <a:ea typeface="DejaVu Sans"/>
              </a:rPr>
              <a:t>.</a:t>
            </a:r>
            <a:endParaRPr b="0" lang="hr-HR" sz="2000" spc="-1" strike="noStrike">
              <a:latin typeface="Arial"/>
            </a:endParaRPr>
          </a:p>
          <a:p>
            <a:pPr algn="ctr">
              <a:lnSpc>
                <a:spcPct val="100000"/>
              </a:lnSpc>
            </a:pPr>
            <a:endParaRPr b="0" lang="hr-HR" sz="2000" spc="-1" strike="noStrike">
              <a:latin typeface="Arial"/>
            </a:endParaRPr>
          </a:p>
          <a:p>
            <a:pPr algn="ctr">
              <a:lnSpc>
                <a:spcPct val="100000"/>
              </a:lnSpc>
            </a:pPr>
            <a:endParaRPr b="0" lang="hr-HR" sz="2000" spc="-1" strike="noStrike">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CustomShape 1"/>
          <p:cNvSpPr/>
          <p:nvPr/>
        </p:nvSpPr>
        <p:spPr>
          <a:xfrm>
            <a:off x="792000" y="1224000"/>
            <a:ext cx="5830920" cy="1614240"/>
          </a:xfrm>
          <a:prstGeom prst="rect">
            <a:avLst/>
          </a:prstGeom>
          <a:noFill/>
          <a:ln>
            <a:noFill/>
          </a:ln>
        </p:spPr>
        <p:style>
          <a:lnRef idx="0"/>
          <a:fillRef idx="0"/>
          <a:effectRef idx="0"/>
          <a:fontRef idx="minor"/>
        </p:style>
        <p:txBody>
          <a:bodyPr lIns="90000" rIns="90000" tIns="45000" bIns="45000">
            <a:spAutoFit/>
          </a:bodyPr>
          <a:p>
            <a:pPr>
              <a:lnSpc>
                <a:spcPct val="100000"/>
              </a:lnSpc>
            </a:pPr>
            <a:endParaRPr b="0" lang="hr-HR" sz="1800" spc="-1" strike="noStrike">
              <a:latin typeface="Arial"/>
            </a:endParaRPr>
          </a:p>
          <a:p>
            <a:pPr>
              <a:lnSpc>
                <a:spcPct val="100000"/>
              </a:lnSpc>
            </a:pPr>
            <a:endParaRPr b="0" lang="hr-HR" sz="1800" spc="-1" strike="noStrike">
              <a:latin typeface="Arial"/>
            </a:endParaRPr>
          </a:p>
          <a:p>
            <a:pPr>
              <a:lnSpc>
                <a:spcPct val="100000"/>
              </a:lnSpc>
            </a:pPr>
            <a:endParaRPr b="0" lang="hr-HR" sz="1800" spc="-1" strike="noStrike">
              <a:latin typeface="Arial"/>
            </a:endParaRPr>
          </a:p>
          <a:p>
            <a:pPr>
              <a:lnSpc>
                <a:spcPct val="100000"/>
              </a:lnSpc>
            </a:pPr>
            <a:endParaRPr b="0" lang="hr-HR" sz="1800" spc="-1" strike="noStrike">
              <a:latin typeface="Arial"/>
            </a:endParaRPr>
          </a:p>
          <a:p>
            <a:pPr>
              <a:lnSpc>
                <a:spcPct val="100000"/>
              </a:lnSpc>
            </a:pPr>
            <a:r>
              <a:rPr b="0" i="1" lang="hr-HR" sz="2800" spc="-1" strike="noStrike">
                <a:solidFill>
                  <a:srgbClr val="000000"/>
                </a:solidFill>
                <a:latin typeface="Comic Sans MS"/>
                <a:ea typeface="DejaVu Sans"/>
              </a:rPr>
              <a:t>Hvala svima. </a:t>
            </a:r>
            <a:endParaRPr b="0" lang="hr-HR" sz="2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CustomShape 1"/>
          <p:cNvSpPr/>
          <p:nvPr/>
        </p:nvSpPr>
        <p:spPr>
          <a:xfrm>
            <a:off x="504000" y="261360"/>
            <a:ext cx="7702200" cy="12182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i="1" lang="hr-HR" sz="4000" spc="-1" strike="noStrike">
                <a:solidFill>
                  <a:srgbClr val="000000"/>
                </a:solidFill>
                <a:latin typeface="Times New Roman"/>
                <a:ea typeface="Times New Roman"/>
              </a:rPr>
              <a:t>S čim ste zadovoljni kod online nastave?</a:t>
            </a:r>
            <a:endParaRPr b="0" lang="hr-HR" sz="4000" spc="-1" strike="noStrike">
              <a:latin typeface="Arial"/>
            </a:endParaRPr>
          </a:p>
        </p:txBody>
      </p:sp>
      <p:sp>
        <p:nvSpPr>
          <p:cNvPr id="202" name="CustomShape 2"/>
          <p:cNvSpPr/>
          <p:nvPr/>
        </p:nvSpPr>
        <p:spPr>
          <a:xfrm>
            <a:off x="504000" y="1769040"/>
            <a:ext cx="8868240" cy="4382640"/>
          </a:xfrm>
          <a:prstGeom prst="rect">
            <a:avLst/>
          </a:prstGeom>
          <a:noFill/>
          <a:ln>
            <a:noFill/>
          </a:ln>
        </p:spPr>
        <p:style>
          <a:lnRef idx="0"/>
          <a:fillRef idx="0"/>
          <a:effectRef idx="0"/>
          <a:fontRef idx="minor"/>
        </p:style>
        <p:txBody>
          <a:bodyPr lIns="0" rIns="0" tIns="0" bIns="0">
            <a:normAutofit/>
          </a:bodyPr>
          <a:p>
            <a:pPr marL="457200">
              <a:lnSpc>
                <a:spcPct val="100000"/>
              </a:lnSpc>
            </a:pPr>
            <a:r>
              <a:rPr b="0" lang="hr-HR" sz="1629" spc="-1" strike="noStrike">
                <a:solidFill>
                  <a:srgbClr val="000000"/>
                </a:solidFill>
                <a:latin typeface="Times New Roman"/>
                <a:ea typeface="Times New Roman"/>
              </a:rPr>
              <a:t>I</a:t>
            </a:r>
            <a:r>
              <a:rPr b="0" lang="hr-HR" sz="1800" spc="-1" strike="noStrike">
                <a:solidFill>
                  <a:srgbClr val="000000"/>
                </a:solidFill>
                <a:latin typeface="Times New Roman"/>
                <a:ea typeface="Times New Roman"/>
              </a:rPr>
              <a:t>mamo dosta vremena da odgovorimo na pitanja i napravimo zadaću kako bi se lakše snašli.</a:t>
            </a:r>
            <a:endParaRPr b="0" lang="hr-HR" sz="1800" spc="-1" strike="noStrike">
              <a:latin typeface="Arial"/>
            </a:endParaRPr>
          </a:p>
          <a:p>
            <a:pPr marL="457200">
              <a:lnSpc>
                <a:spcPct val="100000"/>
              </a:lnSpc>
              <a:spcBef>
                <a:spcPts val="1417"/>
              </a:spcBef>
            </a:pPr>
            <a:r>
              <a:rPr b="0" lang="hr-HR" sz="1800" spc="-1" strike="noStrike">
                <a:solidFill>
                  <a:srgbClr val="000000"/>
                </a:solidFill>
                <a:latin typeface="Times New Roman"/>
                <a:ea typeface="Times New Roman"/>
              </a:rPr>
              <a:t>Imamo duže vremena za rješavanje zadataka.   </a:t>
            </a:r>
            <a:endParaRPr b="0" lang="hr-HR" sz="1800" spc="-1" strike="noStrike">
              <a:latin typeface="Arial"/>
            </a:endParaRPr>
          </a:p>
          <a:p>
            <a:pPr marL="457200">
              <a:lnSpc>
                <a:spcPct val="100000"/>
              </a:lnSpc>
              <a:spcBef>
                <a:spcPts val="1417"/>
              </a:spcBef>
            </a:pPr>
            <a:r>
              <a:rPr b="0" lang="hr-HR" sz="1800" spc="-1" strike="noStrike">
                <a:solidFill>
                  <a:srgbClr val="000000"/>
                </a:solidFill>
                <a:latin typeface="Times New Roman"/>
                <a:ea typeface="Times New Roman"/>
              </a:rPr>
              <a:t>Profesori nam pomažu.</a:t>
            </a:r>
            <a:endParaRPr b="0" lang="hr-HR" sz="1800" spc="-1" strike="noStrike">
              <a:latin typeface="Arial"/>
            </a:endParaRPr>
          </a:p>
          <a:p>
            <a:pPr marL="457200">
              <a:lnSpc>
                <a:spcPct val="100000"/>
              </a:lnSpc>
              <a:spcBef>
                <a:spcPts val="1417"/>
              </a:spcBef>
            </a:pPr>
            <a:r>
              <a:rPr b="0" lang="hr-HR" sz="1800" spc="-1" strike="noStrike">
                <a:solidFill>
                  <a:srgbClr val="000000"/>
                </a:solidFill>
                <a:latin typeface="Times New Roman"/>
                <a:ea typeface="Times New Roman"/>
              </a:rPr>
              <a:t>Možemo pitati profesore  za bilo koju informaciju koja nam nije jasna. </a:t>
            </a:r>
            <a:endParaRPr b="0" lang="hr-HR" sz="1800" spc="-1" strike="noStrike">
              <a:latin typeface="Arial"/>
            </a:endParaRPr>
          </a:p>
          <a:p>
            <a:pPr marL="457200">
              <a:lnSpc>
                <a:spcPct val="100000"/>
              </a:lnSpc>
              <a:spcBef>
                <a:spcPts val="1417"/>
              </a:spcBef>
            </a:pPr>
            <a:r>
              <a:rPr b="0" lang="hr-HR" sz="1800" spc="-1" strike="noStrike">
                <a:solidFill>
                  <a:srgbClr val="000000"/>
                </a:solidFill>
                <a:latin typeface="Times New Roman"/>
                <a:ea typeface="Times New Roman"/>
              </a:rPr>
              <a:t>Više se trudimo oko predmeta, više radimo samostalno i jer imamo dosta vremena za rješavanje zadataka (kod nekih profesora). </a:t>
            </a:r>
            <a:endParaRPr b="0" lang="hr-HR" sz="1800" spc="-1" strike="noStrike">
              <a:latin typeface="Arial"/>
            </a:endParaRPr>
          </a:p>
          <a:p>
            <a:pPr marL="457200">
              <a:lnSpc>
                <a:spcPct val="100000"/>
              </a:lnSpc>
              <a:spcBef>
                <a:spcPts val="1417"/>
              </a:spcBef>
            </a:pPr>
            <a:r>
              <a:rPr b="0" lang="hr-HR" sz="1800" spc="-1" strike="noStrike">
                <a:solidFill>
                  <a:srgbClr val="000000"/>
                </a:solidFill>
                <a:latin typeface="Times New Roman"/>
                <a:ea typeface="Times New Roman"/>
              </a:rPr>
              <a:t>Svejedno i sami nešto napravimo, dakle naučimo ne dobijemo sve na gotovo i samo prepišemo.</a:t>
            </a:r>
            <a:endParaRPr b="0" lang="hr-HR" sz="1800" spc="-1" strike="noStrike">
              <a:latin typeface="Arial"/>
            </a:endParaRPr>
          </a:p>
          <a:p>
            <a:pPr marL="457200">
              <a:lnSpc>
                <a:spcPct val="100000"/>
              </a:lnSpc>
            </a:pPr>
            <a:r>
              <a:rPr b="0" lang="hr-HR" sz="1800" spc="-1" strike="noStrike">
                <a:solidFill>
                  <a:srgbClr val="000000"/>
                </a:solidFill>
                <a:latin typeface="Times New Roman"/>
                <a:ea typeface="Times New Roman"/>
              </a:rPr>
              <a:t>Više se sami trudimo i proučavamo i sudjelujemo u tome.</a:t>
            </a: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CustomShape 1"/>
          <p:cNvSpPr/>
          <p:nvPr/>
        </p:nvSpPr>
        <p:spPr>
          <a:xfrm>
            <a:off x="504000" y="261360"/>
            <a:ext cx="7702200" cy="12182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i="1" lang="hr-HR" sz="4000" spc="-1" strike="noStrike">
                <a:solidFill>
                  <a:srgbClr val="000000"/>
                </a:solidFill>
                <a:latin typeface="Times New Roman"/>
                <a:ea typeface="Times New Roman"/>
              </a:rPr>
              <a:t>S čim niste zadovoljni kod online nastave?</a:t>
            </a:r>
            <a:endParaRPr b="0" lang="hr-HR" sz="4000" spc="-1" strike="noStrike">
              <a:latin typeface="Arial"/>
            </a:endParaRPr>
          </a:p>
        </p:txBody>
      </p:sp>
      <p:sp>
        <p:nvSpPr>
          <p:cNvPr id="204" name="CustomShape 2"/>
          <p:cNvSpPr/>
          <p:nvPr/>
        </p:nvSpPr>
        <p:spPr>
          <a:xfrm>
            <a:off x="248400" y="1486800"/>
            <a:ext cx="9988920" cy="42001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0000"/>
                </a:solidFill>
                <a:latin typeface="Arial"/>
                <a:ea typeface="Arial"/>
              </a:rPr>
              <a:t>S</a:t>
            </a:r>
            <a:r>
              <a:rPr b="0" lang="hr-HR" sz="1400" spc="-1" strike="noStrike">
                <a:solidFill>
                  <a:srgbClr val="000000"/>
                </a:solidFill>
                <a:latin typeface="Arial"/>
                <a:ea typeface="Arial"/>
              </a:rPr>
              <a:t>ustav se stalno ruši i ne mogu otvarati radni materijal. </a:t>
            </a:r>
            <a:endParaRPr b="0" lang="hr-HR" sz="1400" spc="-1" strike="noStrike">
              <a:latin typeface="Arial"/>
            </a:endParaRPr>
          </a:p>
          <a:p>
            <a:pPr>
              <a:lnSpc>
                <a:spcPct val="100000"/>
              </a:lnSpc>
            </a:pPr>
            <a:endParaRPr b="0" lang="hr-HR" sz="1400" spc="-1" strike="noStrike">
              <a:latin typeface="Arial"/>
            </a:endParaRPr>
          </a:p>
          <a:p>
            <a:pPr>
              <a:lnSpc>
                <a:spcPct val="100000"/>
              </a:lnSpc>
            </a:pPr>
            <a:r>
              <a:rPr b="0" lang="hr-HR" sz="1400" spc="-1" strike="noStrike">
                <a:solidFill>
                  <a:srgbClr val="000000"/>
                </a:solidFill>
                <a:latin typeface="Arial"/>
                <a:ea typeface="Arial"/>
              </a:rPr>
              <a:t>Neke datoteke neće odmah otvoriti i trebamo čekati neko vrijeme kako bi se otvorile.</a:t>
            </a:r>
            <a:endParaRPr b="0" lang="hr-HR" sz="1400" spc="-1" strike="noStrike">
              <a:latin typeface="Arial"/>
            </a:endParaRPr>
          </a:p>
          <a:p>
            <a:pPr>
              <a:lnSpc>
                <a:spcPct val="100000"/>
              </a:lnSpc>
            </a:pPr>
            <a:r>
              <a:rPr b="0" lang="hr-HR" sz="1400" spc="-1" strike="noStrike">
                <a:solidFill>
                  <a:srgbClr val="000000"/>
                </a:solidFill>
                <a:latin typeface="Arial"/>
                <a:ea typeface="Arial"/>
              </a:rPr>
              <a:t> </a:t>
            </a:r>
            <a:endParaRPr b="0" lang="hr-HR" sz="1400" spc="-1" strike="noStrike">
              <a:latin typeface="Arial"/>
            </a:endParaRPr>
          </a:p>
          <a:p>
            <a:pPr>
              <a:lnSpc>
                <a:spcPct val="100000"/>
              </a:lnSpc>
            </a:pPr>
            <a:r>
              <a:rPr b="0" lang="hr-HR" sz="1400" spc="-1" strike="noStrike">
                <a:solidFill>
                  <a:srgbClr val="000000"/>
                </a:solidFill>
                <a:latin typeface="Arial"/>
                <a:ea typeface="Arial"/>
              </a:rPr>
              <a:t>Jedino bi promijenio servere da se brže učitavaju datoteke i da ne dolazi do rušenja sustava. </a:t>
            </a:r>
            <a:endParaRPr b="0" lang="hr-HR" sz="1400" spc="-1" strike="noStrike">
              <a:latin typeface="Arial"/>
            </a:endParaRPr>
          </a:p>
          <a:p>
            <a:pPr>
              <a:lnSpc>
                <a:spcPct val="100000"/>
              </a:lnSpc>
            </a:pPr>
            <a:endParaRPr b="0" lang="hr-HR" sz="1400" spc="-1" strike="noStrike">
              <a:latin typeface="Arial"/>
            </a:endParaRPr>
          </a:p>
          <a:p>
            <a:pPr>
              <a:lnSpc>
                <a:spcPct val="100000"/>
              </a:lnSpc>
            </a:pPr>
            <a:r>
              <a:rPr b="0" lang="hr-HR" sz="1400" spc="-1" strike="noStrike">
                <a:solidFill>
                  <a:srgbClr val="000000"/>
                </a:solidFill>
                <a:latin typeface="Arial"/>
                <a:ea typeface="Arial"/>
              </a:rPr>
              <a:t>Sustav nije prilagođen ovolikoj količini ljudi te je često preopterećen i ne mogu se poslati zadaće.</a:t>
            </a:r>
            <a:endParaRPr b="0" lang="hr-HR" sz="1400" spc="-1" strike="noStrike">
              <a:latin typeface="Arial"/>
            </a:endParaRPr>
          </a:p>
          <a:p>
            <a:pPr>
              <a:lnSpc>
                <a:spcPct val="100000"/>
              </a:lnSpc>
            </a:pPr>
            <a:r>
              <a:rPr b="0" lang="hr-HR" sz="1400" spc="-1" strike="noStrike">
                <a:solidFill>
                  <a:srgbClr val="000000"/>
                </a:solidFill>
                <a:latin typeface="Arial"/>
                <a:ea typeface="Arial"/>
              </a:rPr>
              <a:t> </a:t>
            </a:r>
            <a:endParaRPr b="0" lang="hr-HR" sz="1400" spc="-1" strike="noStrike">
              <a:latin typeface="Arial"/>
            </a:endParaRPr>
          </a:p>
          <a:p>
            <a:pPr>
              <a:lnSpc>
                <a:spcPct val="100000"/>
              </a:lnSpc>
            </a:pPr>
            <a:r>
              <a:rPr b="0" lang="hr-HR" sz="1400" spc="-1" strike="noStrike">
                <a:solidFill>
                  <a:srgbClr val="000000"/>
                </a:solidFill>
                <a:latin typeface="Arial"/>
                <a:ea typeface="Arial"/>
              </a:rPr>
              <a:t>Htio bih da su brži odgovori profesora.</a:t>
            </a:r>
            <a:endParaRPr b="0" lang="hr-HR" sz="1400" spc="-1" strike="noStrike">
              <a:latin typeface="Arial"/>
            </a:endParaRPr>
          </a:p>
          <a:p>
            <a:pPr>
              <a:lnSpc>
                <a:spcPct val="100000"/>
              </a:lnSpc>
            </a:pPr>
            <a:endParaRPr b="0" lang="hr-HR" sz="1400" spc="-1" strike="noStrike">
              <a:latin typeface="Arial"/>
            </a:endParaRPr>
          </a:p>
          <a:p>
            <a:pPr>
              <a:lnSpc>
                <a:spcPct val="100000"/>
              </a:lnSpc>
            </a:pPr>
            <a:r>
              <a:rPr b="0" lang="hr-HR" sz="1400" spc="-1" strike="noStrike">
                <a:solidFill>
                  <a:srgbClr val="000000"/>
                </a:solidFill>
                <a:latin typeface="Arial"/>
                <a:ea typeface="Arial"/>
              </a:rPr>
              <a:t>Imamo previše zadataka.</a:t>
            </a:r>
            <a:endParaRPr b="0" lang="hr-HR" sz="1400" spc="-1" strike="noStrike">
              <a:latin typeface="Arial"/>
            </a:endParaRPr>
          </a:p>
          <a:p>
            <a:pPr>
              <a:lnSpc>
                <a:spcPct val="100000"/>
              </a:lnSpc>
            </a:pPr>
            <a:endParaRPr b="0" lang="hr-HR" sz="1400" spc="-1" strike="noStrike">
              <a:latin typeface="Arial"/>
            </a:endParaRPr>
          </a:p>
          <a:p>
            <a:pPr>
              <a:lnSpc>
                <a:spcPct val="100000"/>
              </a:lnSpc>
            </a:pPr>
            <a:r>
              <a:rPr b="0" lang="hr-HR" sz="1400" spc="-1" strike="noStrike">
                <a:solidFill>
                  <a:srgbClr val="000000"/>
                </a:solidFill>
                <a:latin typeface="Arial"/>
                <a:ea typeface="Arial"/>
              </a:rPr>
              <a:t>Neki profesori ne pošalju zadatke na vrijeme.</a:t>
            </a:r>
            <a:endParaRPr b="0" lang="hr-HR" sz="1400" spc="-1" strike="noStrike">
              <a:latin typeface="Arial"/>
            </a:endParaRPr>
          </a:p>
          <a:p>
            <a:pPr>
              <a:lnSpc>
                <a:spcPct val="100000"/>
              </a:lnSpc>
            </a:pPr>
            <a:endParaRPr b="0" lang="hr-HR" sz="1400" spc="-1" strike="noStrike">
              <a:latin typeface="Arial"/>
            </a:endParaRPr>
          </a:p>
          <a:p>
            <a:pPr>
              <a:lnSpc>
                <a:spcPct val="100000"/>
              </a:lnSpc>
            </a:pPr>
            <a:r>
              <a:rPr b="0" lang="hr-HR" sz="1400" spc="-1" strike="noStrike">
                <a:solidFill>
                  <a:srgbClr val="000000"/>
                </a:solidFill>
                <a:latin typeface="Arial"/>
                <a:ea typeface="Arial"/>
              </a:rPr>
              <a:t>Nije lako razumjeti neke stvari kao fiziku i matematiku, teško se snalazim po teams-ima i bolje bi bilo da  se vratimo u škole sto prije moguće. </a:t>
            </a:r>
            <a:endParaRPr b="0" lang="hr-HR" sz="1400" spc="-1" strike="noStrike">
              <a:latin typeface="Arial"/>
            </a:endParaRPr>
          </a:p>
          <a:p>
            <a:pPr>
              <a:lnSpc>
                <a:spcPct val="100000"/>
              </a:lnSpc>
            </a:pPr>
            <a:endParaRPr b="0" lang="hr-HR" sz="1400" spc="-1" strike="noStrike">
              <a:latin typeface="Arial"/>
            </a:endParaRPr>
          </a:p>
          <a:p>
            <a:pPr>
              <a:lnSpc>
                <a:spcPct val="100000"/>
              </a:lnSpc>
            </a:pPr>
            <a:r>
              <a:rPr b="0" lang="hr-HR" sz="1400" spc="-1" strike="noStrike">
                <a:solidFill>
                  <a:srgbClr val="000000"/>
                </a:solidFill>
                <a:latin typeface="Arial"/>
                <a:ea typeface="Arial"/>
              </a:rPr>
              <a:t>Nije ni malo lako jer je neke stvari teže shvatiti, jedva čekam da se vratimo u školu jer ovaj način nije nimalo lak. </a:t>
            </a:r>
            <a:endParaRPr b="0" lang="hr-HR" sz="1400" spc="-1" strike="noStrike">
              <a:latin typeface="Arial"/>
            </a:endParaRPr>
          </a:p>
          <a:p>
            <a:pPr>
              <a:lnSpc>
                <a:spcPct val="100000"/>
              </a:lnSpc>
            </a:pPr>
            <a:endParaRPr b="0" lang="hr-HR" sz="1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CustomShape 1"/>
          <p:cNvSpPr/>
          <p:nvPr/>
        </p:nvSpPr>
        <p:spPr>
          <a:xfrm>
            <a:off x="324000" y="1814760"/>
            <a:ext cx="10112400" cy="3712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400" spc="-1" strike="noStrike">
                <a:solidFill>
                  <a:srgbClr val="000000"/>
                </a:solidFill>
                <a:latin typeface="Arial"/>
                <a:ea typeface="Arial"/>
              </a:rPr>
              <a:t>Matematika i neki stručni su jako teški jer nema ko objasniti preko slika neke stvari teški za shvatit</a:t>
            </a:r>
            <a:endParaRPr b="0" lang="hr-HR" sz="1400" spc="-1" strike="noStrike">
              <a:latin typeface="Arial"/>
            </a:endParaRPr>
          </a:p>
          <a:p>
            <a:pPr>
              <a:lnSpc>
                <a:spcPct val="100000"/>
              </a:lnSpc>
            </a:pPr>
            <a:r>
              <a:rPr b="0" lang="hr-HR" sz="1400" spc="-1" strike="noStrike">
                <a:solidFill>
                  <a:srgbClr val="000000"/>
                </a:solidFill>
                <a:latin typeface="Arial"/>
                <a:ea typeface="Arial"/>
              </a:rPr>
              <a:t> </a:t>
            </a:r>
            <a:endParaRPr b="0" lang="hr-HR" sz="1400" spc="-1" strike="noStrike">
              <a:latin typeface="Arial"/>
            </a:endParaRPr>
          </a:p>
          <a:p>
            <a:pPr>
              <a:lnSpc>
                <a:spcPct val="100000"/>
              </a:lnSpc>
            </a:pPr>
            <a:r>
              <a:rPr b="0" lang="hr-HR" sz="1400" spc="-1" strike="noStrike">
                <a:solidFill>
                  <a:srgbClr val="000000"/>
                </a:solidFill>
                <a:latin typeface="Arial"/>
                <a:ea typeface="Arial"/>
              </a:rPr>
              <a:t>Neki profesori stave dosta toga i ne objasne baš najbolje, ali ostalo sve uredu.</a:t>
            </a:r>
            <a:endParaRPr b="0" lang="hr-HR" sz="1400" spc="-1" strike="noStrike">
              <a:latin typeface="Arial"/>
            </a:endParaRPr>
          </a:p>
          <a:p>
            <a:pPr>
              <a:lnSpc>
                <a:spcPct val="100000"/>
              </a:lnSpc>
            </a:pPr>
            <a:r>
              <a:rPr b="0" lang="hr-HR" sz="1400" spc="-1" strike="noStrike">
                <a:solidFill>
                  <a:srgbClr val="000000"/>
                </a:solidFill>
                <a:latin typeface="Arial"/>
                <a:ea typeface="Arial"/>
              </a:rPr>
              <a:t> </a:t>
            </a:r>
            <a:endParaRPr b="0" lang="hr-HR" sz="1400" spc="-1" strike="noStrike">
              <a:latin typeface="Arial"/>
            </a:endParaRPr>
          </a:p>
          <a:p>
            <a:pPr>
              <a:lnSpc>
                <a:spcPct val="100000"/>
              </a:lnSpc>
            </a:pPr>
            <a:r>
              <a:rPr b="0" lang="hr-HR" sz="1400" spc="-1" strike="noStrike">
                <a:solidFill>
                  <a:srgbClr val="000000"/>
                </a:solidFill>
                <a:latin typeface="Arial"/>
                <a:ea typeface="Arial"/>
              </a:rPr>
              <a:t>Previše gradiva čiji cilj ili zadatak nije pojašnjen kako spada. Teško je pratiti jesmo li riješili neke zadatke ili nismo. </a:t>
            </a:r>
            <a:endParaRPr b="0" lang="hr-HR" sz="1400" spc="-1" strike="noStrike">
              <a:latin typeface="Arial"/>
            </a:endParaRPr>
          </a:p>
          <a:p>
            <a:pPr>
              <a:lnSpc>
                <a:spcPct val="100000"/>
              </a:lnSpc>
            </a:pPr>
            <a:endParaRPr b="0" lang="hr-HR" sz="1400" spc="-1" strike="noStrike">
              <a:latin typeface="Arial"/>
            </a:endParaRPr>
          </a:p>
          <a:p>
            <a:pPr>
              <a:lnSpc>
                <a:spcPct val="100000"/>
              </a:lnSpc>
            </a:pPr>
            <a:r>
              <a:rPr b="0" lang="hr-HR" sz="1400" spc="-1" strike="noStrike">
                <a:solidFill>
                  <a:srgbClr val="000000"/>
                </a:solidFill>
                <a:latin typeface="Arial"/>
                <a:ea typeface="Arial"/>
              </a:rPr>
              <a:t>Ja bih recimo promijenio da profesori materijale za taj dan stave do recimo 9 ili 10 sati zbog organizacije, a ne za taj dan u 17h. </a:t>
            </a:r>
            <a:endParaRPr b="0" lang="hr-HR" sz="1400" spc="-1" strike="noStrike">
              <a:latin typeface="Arial"/>
            </a:endParaRPr>
          </a:p>
          <a:p>
            <a:pPr>
              <a:lnSpc>
                <a:spcPct val="100000"/>
              </a:lnSpc>
            </a:pPr>
            <a:endParaRPr b="0" lang="hr-HR" sz="1400" spc="-1" strike="noStrike">
              <a:latin typeface="Arial"/>
            </a:endParaRPr>
          </a:p>
          <a:p>
            <a:pPr>
              <a:lnSpc>
                <a:spcPct val="100000"/>
              </a:lnSpc>
            </a:pPr>
            <a:r>
              <a:rPr b="0" lang="hr-HR" sz="1400" spc="-1" strike="noStrike">
                <a:solidFill>
                  <a:srgbClr val="000000"/>
                </a:solidFill>
                <a:latin typeface="Arial"/>
                <a:ea typeface="Arial"/>
              </a:rPr>
              <a:t>Promijenila bih to da profesori do 12h sve objave.</a:t>
            </a:r>
            <a:endParaRPr b="0" lang="hr-HR" sz="1400" spc="-1" strike="noStrike">
              <a:latin typeface="Arial"/>
            </a:endParaRPr>
          </a:p>
          <a:p>
            <a:pPr>
              <a:lnSpc>
                <a:spcPct val="100000"/>
              </a:lnSpc>
            </a:pPr>
            <a:r>
              <a:rPr b="0" lang="hr-HR" sz="1400" spc="-1" strike="noStrike">
                <a:solidFill>
                  <a:srgbClr val="000000"/>
                </a:solidFill>
                <a:latin typeface="Arial"/>
                <a:ea typeface="Arial"/>
              </a:rPr>
              <a:t>. </a:t>
            </a:r>
            <a:endParaRPr b="0" lang="hr-HR" sz="1400" spc="-1" strike="noStrike">
              <a:latin typeface="Arial"/>
            </a:endParaRPr>
          </a:p>
          <a:p>
            <a:pPr>
              <a:lnSpc>
                <a:spcPct val="100000"/>
              </a:lnSpc>
            </a:pPr>
            <a:r>
              <a:rPr b="0" lang="hr-HR" sz="1400" spc="-1" strike="noStrike">
                <a:solidFill>
                  <a:srgbClr val="000000"/>
                </a:solidFill>
                <a:latin typeface="Arial"/>
                <a:ea typeface="Arial"/>
              </a:rPr>
              <a:t>Brinem se za ispravke i hrpu testova kad dođemo nazad .</a:t>
            </a:r>
            <a:endParaRPr b="0" lang="hr-HR" sz="1400" spc="-1" strike="noStrike">
              <a:latin typeface="Arial"/>
            </a:endParaRPr>
          </a:p>
          <a:p>
            <a:pPr>
              <a:lnSpc>
                <a:spcPct val="100000"/>
              </a:lnSpc>
            </a:pPr>
            <a:endParaRPr b="0" lang="hr-HR" sz="1400" spc="-1" strike="noStrike">
              <a:latin typeface="Arial"/>
            </a:endParaRPr>
          </a:p>
          <a:p>
            <a:pPr>
              <a:lnSpc>
                <a:spcPct val="100000"/>
              </a:lnSpc>
            </a:pPr>
            <a:r>
              <a:rPr b="0" lang="hr-HR" sz="1400" spc="-1" strike="noStrike">
                <a:solidFill>
                  <a:srgbClr val="000000"/>
                </a:solidFill>
                <a:latin typeface="Arial"/>
                <a:ea typeface="Arial"/>
              </a:rPr>
              <a:t>Baš i nisam zadovoljan, jer se trenutno vise traži od nas nego kad je normalna nastava.</a:t>
            </a:r>
            <a:endParaRPr b="0" lang="hr-HR" sz="1400" spc="-1" strike="noStrike">
              <a:latin typeface="Arial"/>
            </a:endParaRPr>
          </a:p>
          <a:p>
            <a:pPr>
              <a:lnSpc>
                <a:spcPct val="100000"/>
              </a:lnSpc>
            </a:pPr>
            <a:r>
              <a:rPr b="0" lang="hr-HR" sz="1400" spc="-1" strike="noStrike">
                <a:solidFill>
                  <a:srgbClr val="000000"/>
                </a:solidFill>
                <a:latin typeface="Arial"/>
                <a:ea typeface="Arial"/>
              </a:rPr>
              <a:t> </a:t>
            </a:r>
            <a:endParaRPr b="0" lang="hr-HR" sz="1400" spc="-1" strike="noStrike">
              <a:latin typeface="Arial"/>
            </a:endParaRPr>
          </a:p>
          <a:p>
            <a:pPr>
              <a:lnSpc>
                <a:spcPct val="100000"/>
              </a:lnSpc>
            </a:pPr>
            <a:r>
              <a:rPr b="0" lang="hr-HR" sz="1400" spc="-1" strike="noStrike">
                <a:solidFill>
                  <a:srgbClr val="000000"/>
                </a:solidFill>
                <a:latin typeface="Arial"/>
                <a:ea typeface="Arial"/>
              </a:rPr>
              <a:t>Pojedini materijali kasne i dugo ih se čeka.  </a:t>
            </a:r>
            <a:endParaRPr b="0" lang="hr-HR" sz="1400" spc="-1" strike="noStrike">
              <a:latin typeface="Arial"/>
            </a:endParaRPr>
          </a:p>
          <a:p>
            <a:pPr>
              <a:lnSpc>
                <a:spcPct val="100000"/>
              </a:lnSpc>
            </a:pPr>
            <a:endParaRPr b="0" lang="hr-HR" sz="1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CustomShape 1"/>
          <p:cNvSpPr/>
          <p:nvPr/>
        </p:nvSpPr>
        <p:spPr>
          <a:xfrm>
            <a:off x="504000" y="565200"/>
            <a:ext cx="7702200" cy="60876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i="1" lang="hr-HR" sz="4000" spc="-1" strike="noStrike">
                <a:solidFill>
                  <a:srgbClr val="000000"/>
                </a:solidFill>
                <a:latin typeface="Times New Roman"/>
                <a:ea typeface="Times New Roman"/>
              </a:rPr>
              <a:t>Što biste promijenili?</a:t>
            </a:r>
            <a:endParaRPr b="0" lang="hr-HR" sz="4000" spc="-1" strike="noStrike">
              <a:latin typeface="Arial"/>
            </a:endParaRPr>
          </a:p>
        </p:txBody>
      </p:sp>
      <p:sp>
        <p:nvSpPr>
          <p:cNvPr id="207" name="CustomShape 2"/>
          <p:cNvSpPr/>
          <p:nvPr/>
        </p:nvSpPr>
        <p:spPr>
          <a:xfrm>
            <a:off x="216000" y="2541960"/>
            <a:ext cx="9572760" cy="2284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hr-HR" sz="1800" spc="-1" strike="noStrike">
                <a:solidFill>
                  <a:srgbClr val="000000"/>
                </a:solidFill>
                <a:latin typeface="Arial"/>
                <a:ea typeface="Arial"/>
              </a:rPr>
              <a:t>Jedino bi promijenio servere da se brže učitavaju datoteke i da ne dolazi do rušenja sustava.</a:t>
            </a:r>
            <a:endParaRPr b="0" lang="hr-HR" sz="1800" spc="-1" strike="noStrike">
              <a:latin typeface="Arial"/>
            </a:endParaRPr>
          </a:p>
          <a:p>
            <a:pPr>
              <a:lnSpc>
                <a:spcPct val="100000"/>
              </a:lnSpc>
            </a:pPr>
            <a:r>
              <a:rPr b="0" lang="hr-HR" sz="1800" spc="-1" strike="noStrike">
                <a:solidFill>
                  <a:srgbClr val="000000"/>
                </a:solidFill>
                <a:latin typeface="Arial"/>
                <a:ea typeface="Arial"/>
              </a:rPr>
              <a:t> </a:t>
            </a:r>
            <a:endParaRPr b="0" lang="hr-HR" sz="1800" spc="-1" strike="noStrike">
              <a:latin typeface="Arial"/>
            </a:endParaRPr>
          </a:p>
          <a:p>
            <a:pPr>
              <a:lnSpc>
                <a:spcPct val="100000"/>
              </a:lnSpc>
            </a:pPr>
            <a:r>
              <a:rPr b="0" lang="hr-HR" sz="1800" spc="-1" strike="noStrike">
                <a:solidFill>
                  <a:srgbClr val="000000"/>
                </a:solidFill>
                <a:latin typeface="Arial"/>
                <a:ea typeface="Arial"/>
              </a:rPr>
              <a:t>Da nastavnici dodaju video nastavu.</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Arial"/>
              </a:rPr>
              <a:t>Da nastavnici objavljuju sadržaje u vrijeme nastave. </a:t>
            </a:r>
            <a:endParaRPr b="0" lang="hr-HR" sz="1800" spc="-1" strike="noStrike">
              <a:latin typeface="Arial"/>
            </a:endParaRPr>
          </a:p>
          <a:p>
            <a:pPr>
              <a:lnSpc>
                <a:spcPct val="100000"/>
              </a:lnSpc>
            </a:pPr>
            <a:endParaRPr b="0" lang="hr-HR" sz="1800" spc="-1" strike="noStrike">
              <a:latin typeface="Arial"/>
            </a:endParaRPr>
          </a:p>
          <a:p>
            <a:pPr>
              <a:lnSpc>
                <a:spcPct val="100000"/>
              </a:lnSpc>
            </a:pPr>
            <a:r>
              <a:rPr b="0" lang="hr-HR" sz="1800" spc="-1" strike="noStrike">
                <a:solidFill>
                  <a:srgbClr val="000000"/>
                </a:solidFill>
                <a:latin typeface="Arial"/>
                <a:ea typeface="Arial"/>
              </a:rPr>
              <a:t>Da nam objasne, a ne samo pošalju zadatak.</a:t>
            </a:r>
            <a:endParaRPr b="0" lang="hr-HR" sz="1800" spc="-1" strike="noStrike">
              <a:latin typeface="Arial"/>
            </a:endParaRPr>
          </a:p>
          <a:p>
            <a:pPr>
              <a:lnSpc>
                <a:spcPct val="100000"/>
              </a:lnSpc>
            </a:pPr>
            <a:endParaRPr b="0" lang="hr-HR"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CustomShape 1"/>
          <p:cNvSpPr/>
          <p:nvPr/>
        </p:nvSpPr>
        <p:spPr>
          <a:xfrm>
            <a:off x="504000" y="3168000"/>
            <a:ext cx="9069840" cy="1260360"/>
          </a:xfrm>
          <a:prstGeom prst="rect">
            <a:avLst/>
          </a:prstGeom>
          <a:noFill/>
          <a:ln>
            <a:noFill/>
          </a:ln>
        </p:spPr>
        <p:style>
          <a:lnRef idx="0"/>
          <a:fillRef idx="0"/>
          <a:effectRef idx="0"/>
          <a:fontRef idx="minor"/>
        </p:style>
        <p:txBody>
          <a:bodyPr lIns="0" rIns="0" tIns="0" bIns="0" anchor="ctr">
            <a:normAutofit/>
          </a:bodyPr>
          <a:p>
            <a:pPr algn="ctr">
              <a:lnSpc>
                <a:spcPct val="100000"/>
              </a:lnSpc>
            </a:pPr>
            <a:r>
              <a:rPr b="0" lang="hr-HR" sz="4400" spc="-1" strike="noStrike">
                <a:solidFill>
                  <a:srgbClr val="000000"/>
                </a:solidFill>
                <a:latin typeface="Times New Roman"/>
                <a:ea typeface="Times New Roman"/>
              </a:rPr>
              <a:t>Rezultati anketiranja roditelja</a:t>
            </a:r>
            <a:endParaRPr b="0" lang="hr-HR" sz="4400" spc="-1" strike="noStrike">
              <a:latin typeface="Arial"/>
            </a:endParaRPr>
          </a:p>
          <a:p>
            <a:pPr algn="ctr">
              <a:lnSpc>
                <a:spcPct val="100000"/>
              </a:lnSpc>
            </a:pPr>
            <a:r>
              <a:rPr b="0" lang="hr-HR" sz="2000" spc="-1" strike="noStrike">
                <a:solidFill>
                  <a:srgbClr val="000000"/>
                </a:solidFill>
                <a:latin typeface="Times New Roman"/>
                <a:ea typeface="Times New Roman"/>
              </a:rPr>
              <a:t>Nastava na daljinu</a:t>
            </a:r>
            <a:endParaRPr b="0" lang="hr-HR" sz="2000" spc="-1" strike="noStrike">
              <a:latin typeface="Arial"/>
            </a:endParaRPr>
          </a:p>
        </p:txBody>
      </p:sp>
      <p:sp>
        <p:nvSpPr>
          <p:cNvPr id="209" name="CustomShape 2"/>
          <p:cNvSpPr/>
          <p:nvPr/>
        </p:nvSpPr>
        <p:spPr>
          <a:xfrm>
            <a:off x="504000" y="4752000"/>
            <a:ext cx="8868240" cy="2590200"/>
          </a:xfrm>
          <a:prstGeom prst="rect">
            <a:avLst/>
          </a:prstGeom>
          <a:no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61</TotalTime>
  <Application>LibreOffice/6.2.8.2$Windows_X86_64 LibreOffice_project/f82ddfca21ebc1e222a662a32b25c0c9d20169ee</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2020-04-01T17:36:40Z</dcterms:created>
  <dc:creator/>
  <dc:description/>
  <dc:language>hr-HR</dc:language>
  <cp:lastModifiedBy/>
  <dcterms:modified xsi:type="dcterms:W3CDTF">2020-04-16T10:57:22Z</dcterms:modified>
  <cp:revision>13</cp:revision>
  <dc:subject/>
  <dc:title/>
</cp:coreProperties>
</file>